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89" r:id="rId5"/>
    <p:sldId id="39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82A"/>
    <a:srgbClr val="FFFFFF"/>
    <a:srgbClr val="B1B3B3"/>
    <a:srgbClr val="E1E7E9"/>
    <a:srgbClr val="F4F4F4"/>
    <a:srgbClr val="994878"/>
    <a:srgbClr val="E66C73"/>
    <a:srgbClr val="4AA7B7"/>
    <a:srgbClr val="27B093"/>
    <a:srgbClr val="7113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410" autoAdjust="0"/>
  </p:normalViewPr>
  <p:slideViewPr>
    <p:cSldViewPr snapToGrid="0" showGuides="1">
      <p:cViewPr varScale="1">
        <p:scale>
          <a:sx n="82" d="100"/>
          <a:sy n="82" d="100"/>
        </p:scale>
        <p:origin x="1018" y="7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13250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9376"/>
    </p:cViewPr>
  </p:sorterViewPr>
  <p:notesViewPr>
    <p:cSldViewPr snapToGrid="0" showGuides="1">
      <p:cViewPr varScale="1">
        <p:scale>
          <a:sx n="117" d="100"/>
          <a:sy n="117" d="100"/>
        </p:scale>
        <p:origin x="4184" y="8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29AAD27-AF1E-3276-F64C-E24DD3C9D6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106297-72C7-0612-7611-0739473673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1FD7E-7453-412A-9D9A-67248BEACEC8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7DE446-DCD2-634E-6E7D-2B6CC9FA70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E7209B-478D-FE16-8BB2-A67423D4E2F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9B360-C774-49CA-835F-5A4EA981ED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00622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35BF1-9CEA-4069-8947-4F338367F244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652C4-8DDB-4486-9682-2F893AB47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522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 - large frame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47878-4CC5-2F38-EC5C-CE288DFC69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6000" y="4550400"/>
            <a:ext cx="11581200" cy="360000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404444-F2E0-6C9C-4C6D-05AB6139126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6000" y="4910400"/>
            <a:ext cx="11581200" cy="360000"/>
          </a:xfrm>
        </p:spPr>
        <p:txBody>
          <a:bodyPr/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842C18B-1D7A-8DC7-E58C-751F7B0008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5400" y="304800"/>
            <a:ext cx="11581200" cy="38808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4795539-9F7B-3A76-36CE-3A8633FDF0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6000" y="6249600"/>
            <a:ext cx="9000000" cy="360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Name, Date, Year</a:t>
            </a:r>
            <a:endParaRPr lang="en-GB" dirty="0"/>
          </a:p>
        </p:txBody>
      </p:sp>
      <p:pic>
        <p:nvPicPr>
          <p:cNvPr id="7" name="Grafik 11">
            <a:extLst>
              <a:ext uri="{FF2B5EF4-FFF2-40B4-BE49-F238E27FC236}">
                <a16:creationId xmlns:a16="http://schemas.microsoft.com/office/drawing/2014/main" id="{3C98E22A-D87D-099F-23AC-69F84E194C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963" y="6164039"/>
            <a:ext cx="1080000" cy="45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2447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BC3C2-FA7F-3AF9-8770-2A0C452FB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Agenda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30BCF2-B02B-ED34-3CE1-385F370CD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124C7-A8E1-C2C4-9251-1FAD4FC4E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C2D7ED-E3D6-D344-4CBF-39C6CFF13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06D9-4617-44B0-8711-1EF1C439A60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74361FFC-8E96-EE12-9B5A-F30BC84A0A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5998" y="1268413"/>
            <a:ext cx="11581199" cy="4681537"/>
          </a:xfrm>
        </p:spPr>
        <p:txBody>
          <a:bodyPr/>
          <a:lstStyle>
            <a:lvl1pPr marL="271463" indent="-27146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+mj-lt"/>
              <a:buAutoNum type="arabicPeriod"/>
              <a:defRPr sz="1800"/>
            </a:lvl1pPr>
            <a:lvl2pPr marL="625475" indent="-269875">
              <a:buClr>
                <a:schemeClr val="tx2"/>
              </a:buClr>
              <a:buFont typeface="+mj-lt"/>
              <a:buAutoNum type="arabicPeriod"/>
              <a:defRPr sz="1400"/>
            </a:lvl2pPr>
            <a:lvl3pPr marL="808038" indent="-188913">
              <a:buClr>
                <a:schemeClr val="tx2"/>
              </a:buClr>
              <a:buFont typeface="+mj-lt"/>
              <a:buAutoNum type="arabicPeriod"/>
              <a:defRPr sz="1400"/>
            </a:lvl3pPr>
            <a:lvl4pPr marL="1165225" indent="-276225">
              <a:buClr>
                <a:schemeClr val="tx2"/>
              </a:buClr>
              <a:buFont typeface="+mj-lt"/>
              <a:buAutoNum type="arabicPeriod"/>
              <a:defRPr sz="1400"/>
            </a:lvl4pPr>
            <a:lvl5pPr marL="717550" indent="-361950">
              <a:buClr>
                <a:schemeClr val="tx2"/>
              </a:buClr>
              <a:buFont typeface="+mj-lt"/>
              <a:buAutoNum type="arabicPeriod"/>
              <a:defRPr sz="2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9264031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BC3C2-FA7F-3AF9-8770-2A0C452FB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400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Agenda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30BCF2-B02B-ED34-3CE1-385F370CD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124C7-A8E1-C2C4-9251-1FAD4FC4E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C2D7ED-E3D6-D344-4CBF-39C6CFF13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06D9-4617-44B0-8711-1EF1C439A60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5339831-9579-422A-5FD3-167E83B82B3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7601" y="305999"/>
            <a:ext cx="5648400" cy="564395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C271A1C-536E-3E60-3582-8E73B02B9B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5999" y="1268413"/>
            <a:ext cx="5648400" cy="4681537"/>
          </a:xfrm>
        </p:spPr>
        <p:txBody>
          <a:bodyPr/>
          <a:lstStyle>
            <a:lvl1pPr marL="271463" indent="-27146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+mj-lt"/>
              <a:buAutoNum type="arabicPeriod"/>
              <a:defRPr sz="1800"/>
            </a:lvl1pPr>
            <a:lvl2pPr marL="625475" indent="-269875">
              <a:buClr>
                <a:schemeClr val="tx2"/>
              </a:buClr>
              <a:buFont typeface="+mj-lt"/>
              <a:buAutoNum type="arabicPeriod"/>
              <a:defRPr sz="1400"/>
            </a:lvl2pPr>
            <a:lvl3pPr marL="808038" indent="-188913">
              <a:buClr>
                <a:schemeClr val="tx2"/>
              </a:buClr>
              <a:buFont typeface="+mj-lt"/>
              <a:buAutoNum type="arabicPeriod"/>
              <a:defRPr sz="1400"/>
            </a:lvl3pPr>
            <a:lvl4pPr marL="1165225" indent="-276225">
              <a:buClr>
                <a:schemeClr val="tx2"/>
              </a:buClr>
              <a:buFont typeface="+mj-lt"/>
              <a:buAutoNum type="arabicPeriod"/>
              <a:defRPr sz="1400"/>
            </a:lvl4pPr>
            <a:lvl5pPr marL="717550" indent="-361950">
              <a:buClr>
                <a:schemeClr val="tx2"/>
              </a:buClr>
              <a:buFont typeface="+mj-lt"/>
              <a:buAutoNum type="arabicPeriod"/>
              <a:defRPr sz="2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0573303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BC3C2-FA7F-3AF9-8770-2A0C452FB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5999" y="306000"/>
            <a:ext cx="11581200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Agenda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30BCF2-B02B-ED34-3CE1-385F370CD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124C7-A8E1-C2C4-9251-1FAD4FC4E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C2D7ED-E3D6-D344-4CBF-39C6CFF13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06D9-4617-44B0-8711-1EF1C439A60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4DFDC-8584-AECD-0F9B-87A8C0C63B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5999" y="3688080"/>
            <a:ext cx="11581200" cy="2261870"/>
          </a:xfrm>
        </p:spPr>
        <p:txBody>
          <a:bodyPr numCol="2" spcCol="288000"/>
          <a:lstStyle>
            <a:lvl1pPr marL="271463" indent="-271463"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800"/>
            </a:lvl1pPr>
            <a:lvl2pPr marL="717550" indent="-361950">
              <a:buClr>
                <a:schemeClr val="tx2"/>
              </a:buClr>
              <a:buFont typeface="+mj-lt"/>
              <a:buAutoNum type="arabicPeriod"/>
              <a:defRPr sz="2400"/>
            </a:lvl2pPr>
            <a:lvl3pPr marL="717550" indent="-361950">
              <a:buClr>
                <a:schemeClr val="tx2"/>
              </a:buClr>
              <a:buFont typeface="+mj-lt"/>
              <a:buAutoNum type="arabicPeriod"/>
              <a:defRPr sz="2400"/>
            </a:lvl3pPr>
            <a:lvl4pPr marL="717550" indent="-361950">
              <a:buClr>
                <a:schemeClr val="tx2"/>
              </a:buClr>
              <a:buFont typeface="+mj-lt"/>
              <a:buAutoNum type="arabicPeriod"/>
              <a:defRPr sz="2400"/>
            </a:lvl4pPr>
            <a:lvl5pPr marL="717550" indent="-361950">
              <a:buClr>
                <a:schemeClr val="tx2"/>
              </a:buClr>
              <a:buFont typeface="+mj-lt"/>
              <a:buAutoNum type="arabicPeriod"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5339831-9579-422A-5FD3-167E83B82B3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260000"/>
            <a:ext cx="12192000" cy="21605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299068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supergraphic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29">
            <a:extLst>
              <a:ext uri="{FF2B5EF4-FFF2-40B4-BE49-F238E27FC236}">
                <a16:creationId xmlns:a16="http://schemas.microsoft.com/office/drawing/2014/main" id="{CF959CCD-D15E-897A-1772-7A00E3555B6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511800" y="0"/>
            <a:ext cx="6680200" cy="6858000"/>
          </a:xfrm>
          <a:prstGeom prst="parallelogram">
            <a:avLst>
              <a:gd name="adj" fmla="val 34601"/>
            </a:avLst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fr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4AA5D7-8C76-E536-D354-F45FBD125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200" y="2314800"/>
            <a:ext cx="4852800" cy="36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69A028-AA9B-8F80-07A9-6EAC402137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5638" y="3067200"/>
            <a:ext cx="4852800" cy="258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B9F687E-4233-724F-96C8-BFA57712F3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200" y="1270800"/>
            <a:ext cx="1800000" cy="900000"/>
          </a:xfrm>
        </p:spPr>
        <p:txBody>
          <a:bodyPr anchor="t"/>
          <a:lstStyle>
            <a:lvl1pPr marL="0" indent="0">
              <a:buNone/>
              <a:defRPr sz="6400" b="1"/>
            </a:lvl1pPr>
            <a:lvl2pPr marL="176213" indent="0">
              <a:buNone/>
              <a:defRPr sz="6400" b="1"/>
            </a:lvl2pPr>
            <a:lvl3pPr marL="357188" indent="0">
              <a:buNone/>
              <a:defRPr sz="6400" b="1"/>
            </a:lvl3pPr>
            <a:lvl4pPr marL="534988" indent="0">
              <a:buNone/>
              <a:defRPr sz="6400" b="1"/>
            </a:lvl4pPr>
            <a:lvl5pPr marL="715963" indent="0">
              <a:buNone/>
              <a:defRPr sz="6400" b="1"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894373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supergraphic - indigo backgroun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29">
            <a:extLst>
              <a:ext uri="{FF2B5EF4-FFF2-40B4-BE49-F238E27FC236}">
                <a16:creationId xmlns:a16="http://schemas.microsoft.com/office/drawing/2014/main" id="{CF959CCD-D15E-897A-1772-7A00E3555B6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511800" y="0"/>
            <a:ext cx="6680200" cy="6858000"/>
          </a:xfrm>
          <a:prstGeom prst="parallelogram">
            <a:avLst>
              <a:gd name="adj" fmla="val 34601"/>
            </a:avLst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fr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4AA5D7-8C76-E536-D354-F45FBD125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200" y="2314800"/>
            <a:ext cx="485280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69A028-AA9B-8F80-07A9-6EAC402137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5638" y="3067200"/>
            <a:ext cx="4852800" cy="2588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B9F687E-4233-724F-96C8-BFA57712F3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200" y="1270800"/>
            <a:ext cx="1800000" cy="900000"/>
          </a:xfrm>
        </p:spPr>
        <p:txBody>
          <a:bodyPr anchor="t"/>
          <a:lstStyle>
            <a:lvl1pPr marL="0" indent="0">
              <a:buNone/>
              <a:defRPr sz="6400" b="1">
                <a:solidFill>
                  <a:schemeClr val="bg1"/>
                </a:solidFill>
              </a:defRPr>
            </a:lvl1pPr>
            <a:lvl2pPr marL="176213" indent="0">
              <a:buNone/>
              <a:defRPr sz="6400" b="1"/>
            </a:lvl2pPr>
            <a:lvl3pPr marL="357188" indent="0">
              <a:buNone/>
              <a:defRPr sz="6400" b="1"/>
            </a:lvl3pPr>
            <a:lvl4pPr marL="534988" indent="0">
              <a:buNone/>
              <a:defRPr sz="6400" b="1"/>
            </a:lvl4pPr>
            <a:lvl5pPr marL="715963" indent="0">
              <a:buNone/>
              <a:defRPr sz="6400" b="1"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01D12C-40BD-D30B-BD57-74D3CEB153C9}"/>
              </a:ext>
            </a:extLst>
          </p:cNvPr>
          <p:cNvSpPr txBox="1"/>
          <p:nvPr userDrawn="1"/>
        </p:nvSpPr>
        <p:spPr>
          <a:xfrm>
            <a:off x="-6392332" y="304800"/>
            <a:ext cx="6096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1" dirty="0">
                <a:solidFill>
                  <a:srgbClr val="FF0000"/>
                </a:solidFill>
                <a:effectLst/>
                <a:latin typeface="+mn-lt"/>
                <a:ea typeface="Aptos" panose="020B0004020202020204" pitchFamily="34" charset="0"/>
              </a:rPr>
              <a:t>Please adhere to these instructions when utilising this slide:</a:t>
            </a:r>
            <a:endParaRPr lang="en-US" sz="1200" dirty="0">
              <a:solidFill>
                <a:srgbClr val="FF0000"/>
              </a:solidFill>
              <a:effectLst/>
              <a:latin typeface="+mn-lt"/>
              <a:ea typeface="Aptos" panose="020B0004020202020204" pitchFamily="34" charset="0"/>
            </a:endParaRPr>
          </a:p>
          <a:p>
            <a:r>
              <a:rPr lang="en-GB" sz="1200" i="1" dirty="0">
                <a:solidFill>
                  <a:srgbClr val="FF0000"/>
                </a:solidFill>
                <a:effectLst/>
                <a:latin typeface="+mn-lt"/>
                <a:ea typeface="Aptos" panose="020B0004020202020204" pitchFamily="34" charset="0"/>
              </a:rPr>
              <a:t>You have the flexibility to choose a colour for the background of the cover pages, divider slides, and closing slides from the following options: </a:t>
            </a:r>
            <a:endParaRPr lang="en-US" sz="1200" dirty="0">
              <a:solidFill>
                <a:srgbClr val="FF0000"/>
              </a:solidFill>
              <a:effectLst/>
              <a:latin typeface="+mn-lt"/>
              <a:ea typeface="Aptos" panose="020B00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200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white, </a:t>
            </a:r>
            <a:endParaRPr lang="en-US" sz="1200" dirty="0">
              <a:solidFill>
                <a:srgbClr val="FF0000"/>
              </a:solidFill>
              <a:effectLst/>
              <a:latin typeface="+mn-lt"/>
              <a:ea typeface="Aptos" panose="020B00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200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Indigo Dye, </a:t>
            </a:r>
            <a:endParaRPr lang="en-US" sz="1200" dirty="0">
              <a:solidFill>
                <a:srgbClr val="FF0000"/>
              </a:solidFill>
              <a:effectLst/>
              <a:latin typeface="+mn-lt"/>
              <a:ea typeface="Aptos" panose="020B00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200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True Blue, </a:t>
            </a:r>
            <a:endParaRPr lang="en-US" sz="1200" dirty="0">
              <a:solidFill>
                <a:srgbClr val="FF0000"/>
              </a:solidFill>
              <a:effectLst/>
              <a:latin typeface="+mn-lt"/>
              <a:ea typeface="Aptos" panose="020B00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200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or any colour from the ‘Vision’ colours palettes (see slide 2).</a:t>
            </a:r>
            <a:endParaRPr lang="en-US" sz="1200" dirty="0">
              <a:solidFill>
                <a:srgbClr val="FF0000"/>
              </a:solidFill>
              <a:effectLst/>
              <a:latin typeface="+mn-lt"/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14242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supergraphic - true blue 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29">
            <a:extLst>
              <a:ext uri="{FF2B5EF4-FFF2-40B4-BE49-F238E27FC236}">
                <a16:creationId xmlns:a16="http://schemas.microsoft.com/office/drawing/2014/main" id="{CF959CCD-D15E-897A-1772-7A00E3555B6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511800" y="0"/>
            <a:ext cx="6680200" cy="6858000"/>
          </a:xfrm>
          <a:prstGeom prst="parallelogram">
            <a:avLst>
              <a:gd name="adj" fmla="val 34601"/>
            </a:avLst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fr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4AA5D7-8C76-E536-D354-F45FBD125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200" y="2314800"/>
            <a:ext cx="485280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69A028-AA9B-8F80-07A9-6EAC402137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5638" y="3067200"/>
            <a:ext cx="4852800" cy="2588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B9F687E-4233-724F-96C8-BFA57712F3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200" y="1270800"/>
            <a:ext cx="1800000" cy="900000"/>
          </a:xfrm>
        </p:spPr>
        <p:txBody>
          <a:bodyPr/>
          <a:lstStyle>
            <a:lvl1pPr marL="0" indent="0">
              <a:buNone/>
              <a:defRPr sz="6400" b="1">
                <a:solidFill>
                  <a:schemeClr val="bg1"/>
                </a:solidFill>
              </a:defRPr>
            </a:lvl1pPr>
            <a:lvl2pPr marL="176213" indent="0">
              <a:buNone/>
              <a:defRPr sz="6400" b="1"/>
            </a:lvl2pPr>
            <a:lvl3pPr marL="357188" indent="0">
              <a:buNone/>
              <a:defRPr sz="6400" b="1"/>
            </a:lvl3pPr>
            <a:lvl4pPr marL="534988" indent="0">
              <a:buNone/>
              <a:defRPr sz="6400" b="1"/>
            </a:lvl4pPr>
            <a:lvl5pPr marL="715963" indent="0">
              <a:buNone/>
              <a:defRPr sz="6400" b="1"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CEBD86-572E-5422-509A-7F9C100595FF}"/>
              </a:ext>
            </a:extLst>
          </p:cNvPr>
          <p:cNvSpPr txBox="1"/>
          <p:nvPr userDrawn="1"/>
        </p:nvSpPr>
        <p:spPr>
          <a:xfrm>
            <a:off x="-6392332" y="304800"/>
            <a:ext cx="6096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1" dirty="0">
                <a:solidFill>
                  <a:srgbClr val="FF0000"/>
                </a:solidFill>
                <a:effectLst/>
                <a:latin typeface="+mn-lt"/>
                <a:ea typeface="Aptos" panose="020B0004020202020204" pitchFamily="34" charset="0"/>
              </a:rPr>
              <a:t>Please adhere to these instructions when utilising this slide:</a:t>
            </a:r>
            <a:endParaRPr lang="en-US" sz="1200" dirty="0">
              <a:solidFill>
                <a:srgbClr val="FF0000"/>
              </a:solidFill>
              <a:effectLst/>
              <a:latin typeface="+mn-lt"/>
              <a:ea typeface="Aptos" panose="020B0004020202020204" pitchFamily="34" charset="0"/>
            </a:endParaRPr>
          </a:p>
          <a:p>
            <a:r>
              <a:rPr lang="en-GB" sz="1200" i="1" dirty="0">
                <a:solidFill>
                  <a:srgbClr val="FF0000"/>
                </a:solidFill>
                <a:effectLst/>
                <a:latin typeface="+mn-lt"/>
                <a:ea typeface="Aptos" panose="020B0004020202020204" pitchFamily="34" charset="0"/>
              </a:rPr>
              <a:t>You have the flexibility to choose a colour for the background of the cover pages, divider slides, and closing slides from the following options: </a:t>
            </a:r>
            <a:endParaRPr lang="en-US" sz="1200" dirty="0">
              <a:solidFill>
                <a:srgbClr val="FF0000"/>
              </a:solidFill>
              <a:effectLst/>
              <a:latin typeface="+mn-lt"/>
              <a:ea typeface="Aptos" panose="020B00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200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white, </a:t>
            </a:r>
            <a:endParaRPr lang="en-US" sz="1200" dirty="0">
              <a:solidFill>
                <a:srgbClr val="FF0000"/>
              </a:solidFill>
              <a:effectLst/>
              <a:latin typeface="+mn-lt"/>
              <a:ea typeface="Aptos" panose="020B00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200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Indigo Dye, </a:t>
            </a:r>
            <a:endParaRPr lang="en-US" sz="1200" dirty="0">
              <a:solidFill>
                <a:srgbClr val="FF0000"/>
              </a:solidFill>
              <a:effectLst/>
              <a:latin typeface="+mn-lt"/>
              <a:ea typeface="Aptos" panose="020B00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200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True Blue, </a:t>
            </a:r>
            <a:endParaRPr lang="en-US" sz="1200" dirty="0">
              <a:solidFill>
                <a:srgbClr val="FF0000"/>
              </a:solidFill>
              <a:effectLst/>
              <a:latin typeface="+mn-lt"/>
              <a:ea typeface="Aptos" panose="020B00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200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or any colour from the ‘Vision’ colours palettes (see slide 2).</a:t>
            </a:r>
            <a:endParaRPr lang="en-US" sz="1200" dirty="0">
              <a:solidFill>
                <a:srgbClr val="FF0000"/>
              </a:solidFill>
              <a:effectLst/>
              <a:latin typeface="+mn-lt"/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71294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picture layout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29">
            <a:extLst>
              <a:ext uri="{FF2B5EF4-FFF2-40B4-BE49-F238E27FC236}">
                <a16:creationId xmlns:a16="http://schemas.microsoft.com/office/drawing/2014/main" id="{CF959CCD-D15E-897A-1772-7A00E3555B6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43562" y="306393"/>
            <a:ext cx="5648400" cy="62496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fr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4AA5D7-8C76-E536-D354-F45FBD125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00" y="2314800"/>
            <a:ext cx="4852800" cy="36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69A028-AA9B-8F80-07A9-6EAC402137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6000" y="3067200"/>
            <a:ext cx="4852800" cy="258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B9F687E-4233-724F-96C8-BFA57712F3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6000" y="1270800"/>
            <a:ext cx="1800000" cy="900000"/>
          </a:xfrm>
        </p:spPr>
        <p:txBody>
          <a:bodyPr/>
          <a:lstStyle>
            <a:lvl1pPr marL="0" indent="0">
              <a:buNone/>
              <a:defRPr sz="6400" b="1"/>
            </a:lvl1pPr>
            <a:lvl2pPr marL="176213" indent="0">
              <a:buNone/>
              <a:defRPr sz="6400" b="1"/>
            </a:lvl2pPr>
            <a:lvl3pPr marL="357188" indent="0">
              <a:buNone/>
              <a:defRPr sz="6400" b="1"/>
            </a:lvl3pPr>
            <a:lvl4pPr marL="534988" indent="0">
              <a:buNone/>
              <a:defRPr sz="6400" b="1"/>
            </a:lvl4pPr>
            <a:lvl5pPr marL="715963" indent="0">
              <a:buNone/>
              <a:defRPr sz="6400" b="1"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67387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picture layout - indigo backgroun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29">
            <a:extLst>
              <a:ext uri="{FF2B5EF4-FFF2-40B4-BE49-F238E27FC236}">
                <a16:creationId xmlns:a16="http://schemas.microsoft.com/office/drawing/2014/main" id="{CF959CCD-D15E-897A-1772-7A00E3555B6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43562" y="306393"/>
            <a:ext cx="5648400" cy="62496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fr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4AA5D7-8C76-E536-D354-F45FBD125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00" y="2314800"/>
            <a:ext cx="485280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69A028-AA9B-8F80-07A9-6EAC402137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6000" y="3067200"/>
            <a:ext cx="4852800" cy="2588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B9F687E-4233-724F-96C8-BFA57712F3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6000" y="1270800"/>
            <a:ext cx="1800000" cy="900000"/>
          </a:xfrm>
        </p:spPr>
        <p:txBody>
          <a:bodyPr/>
          <a:lstStyle>
            <a:lvl1pPr marL="0" indent="0">
              <a:buNone/>
              <a:defRPr sz="6400" b="1">
                <a:solidFill>
                  <a:schemeClr val="bg1"/>
                </a:solidFill>
              </a:defRPr>
            </a:lvl1pPr>
            <a:lvl2pPr marL="176213" indent="0">
              <a:buNone/>
              <a:defRPr sz="6400" b="1"/>
            </a:lvl2pPr>
            <a:lvl3pPr marL="357188" indent="0">
              <a:buNone/>
              <a:defRPr sz="6400" b="1"/>
            </a:lvl3pPr>
            <a:lvl4pPr marL="534988" indent="0">
              <a:buNone/>
              <a:defRPr sz="6400" b="1"/>
            </a:lvl4pPr>
            <a:lvl5pPr marL="715963" indent="0">
              <a:buNone/>
              <a:defRPr sz="6400" b="1"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CA25CE-3600-CA06-F49A-6AEACC04643B}"/>
              </a:ext>
            </a:extLst>
          </p:cNvPr>
          <p:cNvSpPr txBox="1"/>
          <p:nvPr userDrawn="1"/>
        </p:nvSpPr>
        <p:spPr>
          <a:xfrm>
            <a:off x="-6392332" y="304800"/>
            <a:ext cx="6096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1" dirty="0">
                <a:solidFill>
                  <a:srgbClr val="FF0000"/>
                </a:solidFill>
                <a:effectLst/>
                <a:latin typeface="+mn-lt"/>
                <a:ea typeface="Aptos" panose="020B0004020202020204" pitchFamily="34" charset="0"/>
              </a:rPr>
              <a:t>Please adhere to these instructions when utilising this slide:</a:t>
            </a:r>
            <a:endParaRPr lang="en-US" sz="1200" dirty="0">
              <a:solidFill>
                <a:srgbClr val="FF0000"/>
              </a:solidFill>
              <a:effectLst/>
              <a:latin typeface="+mn-lt"/>
              <a:ea typeface="Aptos" panose="020B0004020202020204" pitchFamily="34" charset="0"/>
            </a:endParaRPr>
          </a:p>
          <a:p>
            <a:r>
              <a:rPr lang="en-GB" sz="1200" i="1" dirty="0">
                <a:solidFill>
                  <a:srgbClr val="FF0000"/>
                </a:solidFill>
                <a:effectLst/>
                <a:latin typeface="+mn-lt"/>
                <a:ea typeface="Aptos" panose="020B0004020202020204" pitchFamily="34" charset="0"/>
              </a:rPr>
              <a:t>You have the flexibility to choose a colour for the background of the cover pages, divider slides, and closing slides from the following options: </a:t>
            </a:r>
            <a:endParaRPr lang="en-US" sz="1200" dirty="0">
              <a:solidFill>
                <a:srgbClr val="FF0000"/>
              </a:solidFill>
              <a:effectLst/>
              <a:latin typeface="+mn-lt"/>
              <a:ea typeface="Aptos" panose="020B00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200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white, </a:t>
            </a:r>
            <a:endParaRPr lang="en-US" sz="1200" dirty="0">
              <a:solidFill>
                <a:srgbClr val="FF0000"/>
              </a:solidFill>
              <a:effectLst/>
              <a:latin typeface="+mn-lt"/>
              <a:ea typeface="Aptos" panose="020B00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200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Indigo Dye, </a:t>
            </a:r>
            <a:endParaRPr lang="en-US" sz="1200" dirty="0">
              <a:solidFill>
                <a:srgbClr val="FF0000"/>
              </a:solidFill>
              <a:effectLst/>
              <a:latin typeface="+mn-lt"/>
              <a:ea typeface="Aptos" panose="020B00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200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True Blue, </a:t>
            </a:r>
            <a:endParaRPr lang="en-US" sz="1200" dirty="0">
              <a:solidFill>
                <a:srgbClr val="FF0000"/>
              </a:solidFill>
              <a:effectLst/>
              <a:latin typeface="+mn-lt"/>
              <a:ea typeface="Aptos" panose="020B00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200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or any colour from the ‘Vision’ colours palettes (see slide 2).</a:t>
            </a:r>
            <a:endParaRPr lang="en-US" sz="1200" dirty="0">
              <a:solidFill>
                <a:srgbClr val="FF0000"/>
              </a:solidFill>
              <a:effectLst/>
              <a:latin typeface="+mn-lt"/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65336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picture layout - true blue 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29">
            <a:extLst>
              <a:ext uri="{FF2B5EF4-FFF2-40B4-BE49-F238E27FC236}">
                <a16:creationId xmlns:a16="http://schemas.microsoft.com/office/drawing/2014/main" id="{CF959CCD-D15E-897A-1772-7A00E3555B6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43562" y="306393"/>
            <a:ext cx="5648400" cy="62496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fr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4AA5D7-8C76-E536-D354-F45FBD125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00" y="2314800"/>
            <a:ext cx="485280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69A028-AA9B-8F80-07A9-6EAC402137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6000" y="3067200"/>
            <a:ext cx="4852800" cy="2588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B9F687E-4233-724F-96C8-BFA57712F3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6000" y="1270800"/>
            <a:ext cx="1800000" cy="900000"/>
          </a:xfrm>
        </p:spPr>
        <p:txBody>
          <a:bodyPr/>
          <a:lstStyle>
            <a:lvl1pPr marL="0" indent="0">
              <a:buNone/>
              <a:defRPr sz="6400" b="1">
                <a:solidFill>
                  <a:schemeClr val="bg1"/>
                </a:solidFill>
              </a:defRPr>
            </a:lvl1pPr>
            <a:lvl2pPr marL="176213" indent="0">
              <a:buNone/>
              <a:defRPr sz="6400" b="1"/>
            </a:lvl2pPr>
            <a:lvl3pPr marL="357188" indent="0">
              <a:buNone/>
              <a:defRPr sz="6400" b="1"/>
            </a:lvl3pPr>
            <a:lvl4pPr marL="534988" indent="0">
              <a:buNone/>
              <a:defRPr sz="6400" b="1"/>
            </a:lvl4pPr>
            <a:lvl5pPr marL="715963" indent="0">
              <a:buNone/>
              <a:defRPr sz="6400" b="1"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0766A7-62AC-EB17-07F0-B16927E78A16}"/>
              </a:ext>
            </a:extLst>
          </p:cNvPr>
          <p:cNvSpPr txBox="1"/>
          <p:nvPr userDrawn="1"/>
        </p:nvSpPr>
        <p:spPr>
          <a:xfrm>
            <a:off x="-6392332" y="304800"/>
            <a:ext cx="6096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1" dirty="0">
                <a:solidFill>
                  <a:srgbClr val="FF0000"/>
                </a:solidFill>
                <a:effectLst/>
                <a:latin typeface="+mn-lt"/>
                <a:ea typeface="Aptos" panose="020B0004020202020204" pitchFamily="34" charset="0"/>
              </a:rPr>
              <a:t>Please adhere to these instructions when utilising this slide:</a:t>
            </a:r>
            <a:endParaRPr lang="en-US" sz="1200" dirty="0">
              <a:solidFill>
                <a:srgbClr val="FF0000"/>
              </a:solidFill>
              <a:effectLst/>
              <a:latin typeface="+mn-lt"/>
              <a:ea typeface="Aptos" panose="020B0004020202020204" pitchFamily="34" charset="0"/>
            </a:endParaRPr>
          </a:p>
          <a:p>
            <a:r>
              <a:rPr lang="en-GB" sz="1200" i="1" dirty="0">
                <a:solidFill>
                  <a:srgbClr val="FF0000"/>
                </a:solidFill>
                <a:effectLst/>
                <a:latin typeface="+mn-lt"/>
                <a:ea typeface="Aptos" panose="020B0004020202020204" pitchFamily="34" charset="0"/>
              </a:rPr>
              <a:t>You have the flexibility to choose a colour for the background of the cover pages, divider slides, and closing slides from the following options: </a:t>
            </a:r>
            <a:endParaRPr lang="en-US" sz="1200" dirty="0">
              <a:solidFill>
                <a:srgbClr val="FF0000"/>
              </a:solidFill>
              <a:effectLst/>
              <a:latin typeface="+mn-lt"/>
              <a:ea typeface="Aptos" panose="020B00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200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white, </a:t>
            </a:r>
            <a:endParaRPr lang="en-US" sz="1200" dirty="0">
              <a:solidFill>
                <a:srgbClr val="FF0000"/>
              </a:solidFill>
              <a:effectLst/>
              <a:latin typeface="+mn-lt"/>
              <a:ea typeface="Aptos" panose="020B00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200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Indigo Dye, </a:t>
            </a:r>
            <a:endParaRPr lang="en-US" sz="1200" dirty="0">
              <a:solidFill>
                <a:srgbClr val="FF0000"/>
              </a:solidFill>
              <a:effectLst/>
              <a:latin typeface="+mn-lt"/>
              <a:ea typeface="Aptos" panose="020B00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200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True Blue, </a:t>
            </a:r>
            <a:endParaRPr lang="en-US" sz="1200" dirty="0">
              <a:solidFill>
                <a:srgbClr val="FF0000"/>
              </a:solidFill>
              <a:effectLst/>
              <a:latin typeface="+mn-lt"/>
              <a:ea typeface="Aptos" panose="020B00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200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or any colour from the ‘Vision’ colours palettes (see slide 2).</a:t>
            </a:r>
            <a:endParaRPr lang="en-US" sz="1200" dirty="0">
              <a:solidFill>
                <a:srgbClr val="FF0000"/>
              </a:solidFill>
              <a:effectLst/>
              <a:latin typeface="+mn-lt"/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96227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basic layout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AA5D7-8C76-E536-D354-F45FBD125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00" y="2023200"/>
            <a:ext cx="5642487" cy="3600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69A028-AA9B-8F80-07A9-6EAC402137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6000" y="3067200"/>
            <a:ext cx="5642048" cy="258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B9F687E-4233-724F-96C8-BFA57712F3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12163" y="215900"/>
            <a:ext cx="2886150" cy="1602000"/>
          </a:xfrm>
        </p:spPr>
        <p:txBody>
          <a:bodyPr anchor="ctr"/>
          <a:lstStyle>
            <a:lvl1pPr marL="0" indent="0" algn="r">
              <a:buNone/>
              <a:defRPr sz="13800" b="1"/>
            </a:lvl1pPr>
            <a:lvl2pPr marL="176213" indent="0">
              <a:buNone/>
              <a:defRPr sz="6400" b="1"/>
            </a:lvl2pPr>
            <a:lvl3pPr marL="357188" indent="0">
              <a:buNone/>
              <a:defRPr sz="6400" b="1"/>
            </a:lvl3pPr>
            <a:lvl4pPr marL="534988" indent="0">
              <a:buNone/>
              <a:defRPr sz="6400" b="1"/>
            </a:lvl4pPr>
            <a:lvl5pPr marL="715963" indent="0">
              <a:buNone/>
              <a:defRPr sz="6400" b="1"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9983F1-ACEA-BDAB-C2D4-50FBD45F23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6000" y="1557338"/>
            <a:ext cx="5648400" cy="360000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Section XX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637278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 - large frame - true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47878-4CC5-2F38-EC5C-CE288DFC69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6000" y="4550400"/>
            <a:ext cx="11581200" cy="360000"/>
          </a:xfrm>
        </p:spPr>
        <p:txBody>
          <a:bodyPr anchor="ctr"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404444-F2E0-6C9C-4C6D-05AB6139126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6000" y="4910400"/>
            <a:ext cx="11581200" cy="360000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842C18B-1D7A-8DC7-E58C-751F7B0008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5400" y="304800"/>
            <a:ext cx="11581200" cy="38808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4795539-9F7B-3A76-36CE-3A8633FDF0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6000" y="6249600"/>
            <a:ext cx="9000000" cy="360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Name, Date, Year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BA03DA-B9C9-2219-3B74-B3F712723CAA}"/>
              </a:ext>
            </a:extLst>
          </p:cNvPr>
          <p:cNvSpPr txBox="1"/>
          <p:nvPr userDrawn="1"/>
        </p:nvSpPr>
        <p:spPr>
          <a:xfrm>
            <a:off x="-6392332" y="304800"/>
            <a:ext cx="6096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1" dirty="0">
                <a:solidFill>
                  <a:srgbClr val="FF0000"/>
                </a:solidFill>
                <a:effectLst/>
                <a:latin typeface="+mn-lt"/>
                <a:ea typeface="Aptos" panose="020B0004020202020204" pitchFamily="34" charset="0"/>
              </a:rPr>
              <a:t>Please adhere to these instructions when utilising this slide:</a:t>
            </a:r>
            <a:endParaRPr lang="en-US" sz="1200" dirty="0">
              <a:solidFill>
                <a:srgbClr val="FF0000"/>
              </a:solidFill>
              <a:effectLst/>
              <a:latin typeface="+mn-lt"/>
              <a:ea typeface="Aptos" panose="020B0004020202020204" pitchFamily="34" charset="0"/>
            </a:endParaRPr>
          </a:p>
          <a:p>
            <a:r>
              <a:rPr lang="en-GB" sz="1200" i="1" dirty="0">
                <a:solidFill>
                  <a:srgbClr val="FF0000"/>
                </a:solidFill>
                <a:effectLst/>
                <a:latin typeface="+mn-lt"/>
                <a:ea typeface="Aptos" panose="020B0004020202020204" pitchFamily="34" charset="0"/>
              </a:rPr>
              <a:t>You have the flexibility to choose a colour for the background of the cover pages, divider slides, and closing slides from the following options: </a:t>
            </a:r>
            <a:endParaRPr lang="en-US" sz="1200" dirty="0">
              <a:solidFill>
                <a:srgbClr val="FF0000"/>
              </a:solidFill>
              <a:effectLst/>
              <a:latin typeface="+mn-lt"/>
              <a:ea typeface="Aptos" panose="020B00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200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white, </a:t>
            </a:r>
            <a:endParaRPr lang="en-US" sz="1200" dirty="0">
              <a:solidFill>
                <a:srgbClr val="FF0000"/>
              </a:solidFill>
              <a:effectLst/>
              <a:latin typeface="+mn-lt"/>
              <a:ea typeface="Aptos" panose="020B00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200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Indigo Dye, </a:t>
            </a:r>
            <a:endParaRPr lang="en-US" sz="1200" dirty="0">
              <a:solidFill>
                <a:srgbClr val="FF0000"/>
              </a:solidFill>
              <a:effectLst/>
              <a:latin typeface="+mn-lt"/>
              <a:ea typeface="Aptos" panose="020B00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200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True Blue, </a:t>
            </a:r>
            <a:endParaRPr lang="en-US" sz="1200" dirty="0">
              <a:solidFill>
                <a:srgbClr val="FF0000"/>
              </a:solidFill>
              <a:effectLst/>
              <a:latin typeface="+mn-lt"/>
              <a:ea typeface="Aptos" panose="020B00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200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or any colour from the ‘Vision’ colours palettes (see slide 2).</a:t>
            </a:r>
            <a:endParaRPr lang="en-US" sz="1200" dirty="0">
              <a:solidFill>
                <a:srgbClr val="FF0000"/>
              </a:solidFill>
              <a:effectLst/>
              <a:latin typeface="+mn-lt"/>
              <a:ea typeface="Aptos" panose="020B0004020202020204" pitchFamily="34" charset="0"/>
            </a:endParaRP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EC48FE49-BE61-887A-B463-4029C132460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811963" y="6165234"/>
            <a:ext cx="1080000" cy="453765"/>
            <a:chOff x="1721984" y="2257682"/>
            <a:chExt cx="7247953" cy="3045250"/>
          </a:xfrm>
        </p:grpSpPr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47489909-5D0D-F089-E202-239373E11775}"/>
                </a:ext>
              </a:extLst>
            </p:cNvPr>
            <p:cNvSpPr/>
            <p:nvPr/>
          </p:nvSpPr>
          <p:spPr>
            <a:xfrm>
              <a:off x="1721984" y="4167798"/>
              <a:ext cx="1948179" cy="1135134"/>
            </a:xfrm>
            <a:custGeom>
              <a:avLst/>
              <a:gdLst>
                <a:gd name="connsiteX0" fmla="*/ 1948179 w 1948179"/>
                <a:gd name="connsiteY0" fmla="*/ 391066 h 1135134"/>
                <a:gd name="connsiteX1" fmla="*/ 1641834 w 1948179"/>
                <a:gd name="connsiteY1" fmla="*/ 0 h 1135134"/>
                <a:gd name="connsiteX2" fmla="*/ 1272508 w 1948179"/>
                <a:gd name="connsiteY2" fmla="*/ 302012 h 1135134"/>
                <a:gd name="connsiteX3" fmla="*/ 1257305 w 1948179"/>
                <a:gd name="connsiteY3" fmla="*/ 302012 h 1135134"/>
                <a:gd name="connsiteX4" fmla="*/ 955329 w 1948179"/>
                <a:gd name="connsiteY4" fmla="*/ 0 h 1135134"/>
                <a:gd name="connsiteX5" fmla="*/ 581633 w 1948179"/>
                <a:gd name="connsiteY5" fmla="*/ 312846 h 1135134"/>
                <a:gd name="connsiteX6" fmla="*/ 566177 w 1948179"/>
                <a:gd name="connsiteY6" fmla="*/ 312846 h 1135134"/>
                <a:gd name="connsiteX7" fmla="*/ 333646 w 1948179"/>
                <a:gd name="connsiteY7" fmla="*/ 28240 h 1135134"/>
                <a:gd name="connsiteX8" fmla="*/ 223972 w 1948179"/>
                <a:gd name="connsiteY8" fmla="*/ 10870 h 1135134"/>
                <a:gd name="connsiteX9" fmla="*/ 0 w 1948179"/>
                <a:gd name="connsiteY9" fmla="*/ 10870 h 1135134"/>
                <a:gd name="connsiteX10" fmla="*/ 0 w 1948179"/>
                <a:gd name="connsiteY10" fmla="*/ 257990 h 1135134"/>
                <a:gd name="connsiteX11" fmla="*/ 283991 w 1948179"/>
                <a:gd name="connsiteY11" fmla="*/ 258099 h 1135134"/>
                <a:gd name="connsiteX12" fmla="*/ 283991 w 1948179"/>
                <a:gd name="connsiteY12" fmla="*/ 1116717 h 1135134"/>
                <a:gd name="connsiteX13" fmla="*/ 585967 w 1948179"/>
                <a:gd name="connsiteY13" fmla="*/ 1116717 h 1135134"/>
                <a:gd name="connsiteX14" fmla="*/ 585967 w 1948179"/>
                <a:gd name="connsiteY14" fmla="*/ 562710 h 1135134"/>
                <a:gd name="connsiteX15" fmla="*/ 597342 w 1948179"/>
                <a:gd name="connsiteY15" fmla="*/ 466506 h 1135134"/>
                <a:gd name="connsiteX16" fmla="*/ 820592 w 1948179"/>
                <a:gd name="connsiteY16" fmla="*/ 254198 h 1135134"/>
                <a:gd name="connsiteX17" fmla="*/ 968330 w 1948179"/>
                <a:gd name="connsiteY17" fmla="*/ 473656 h 1135134"/>
                <a:gd name="connsiteX18" fmla="*/ 968330 w 1948179"/>
                <a:gd name="connsiteY18" fmla="*/ 1116753 h 1135134"/>
                <a:gd name="connsiteX19" fmla="*/ 1270305 w 1948179"/>
                <a:gd name="connsiteY19" fmla="*/ 1116753 h 1135134"/>
                <a:gd name="connsiteX20" fmla="*/ 1270305 w 1948179"/>
                <a:gd name="connsiteY20" fmla="*/ 549710 h 1135134"/>
                <a:gd name="connsiteX21" fmla="*/ 1511467 w 1948179"/>
                <a:gd name="connsiteY21" fmla="*/ 254234 h 1135134"/>
                <a:gd name="connsiteX22" fmla="*/ 1644001 w 1948179"/>
                <a:gd name="connsiteY22" fmla="*/ 473692 h 1135134"/>
                <a:gd name="connsiteX23" fmla="*/ 1644001 w 1948179"/>
                <a:gd name="connsiteY23" fmla="*/ 833231 h 1135134"/>
                <a:gd name="connsiteX24" fmla="*/ 1948179 w 1948179"/>
                <a:gd name="connsiteY24" fmla="*/ 1135135 h 1135134"/>
                <a:gd name="connsiteX25" fmla="*/ 1948179 w 1948179"/>
                <a:gd name="connsiteY25" fmla="*/ 391102 h 1135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948179" h="1135134">
                  <a:moveTo>
                    <a:pt x="1948179" y="391066"/>
                  </a:moveTo>
                  <a:cubicBezTo>
                    <a:pt x="1948179" y="149904"/>
                    <a:pt x="1852589" y="0"/>
                    <a:pt x="1641834" y="0"/>
                  </a:cubicBezTo>
                  <a:cubicBezTo>
                    <a:pt x="1468023" y="0"/>
                    <a:pt x="1335489" y="108627"/>
                    <a:pt x="1272508" y="302012"/>
                  </a:cubicBezTo>
                  <a:lnTo>
                    <a:pt x="1257305" y="302012"/>
                  </a:lnTo>
                  <a:cubicBezTo>
                    <a:pt x="1239934" y="128201"/>
                    <a:pt x="1142141" y="0"/>
                    <a:pt x="955329" y="0"/>
                  </a:cubicBezTo>
                  <a:cubicBezTo>
                    <a:pt x="768517" y="0"/>
                    <a:pt x="640317" y="115128"/>
                    <a:pt x="581633" y="312846"/>
                  </a:cubicBezTo>
                  <a:lnTo>
                    <a:pt x="566177" y="312846"/>
                  </a:lnTo>
                  <a:cubicBezTo>
                    <a:pt x="527067" y="181539"/>
                    <a:pt x="455238" y="69770"/>
                    <a:pt x="333646" y="28240"/>
                  </a:cubicBezTo>
                  <a:cubicBezTo>
                    <a:pt x="300820" y="17009"/>
                    <a:pt x="264382" y="10870"/>
                    <a:pt x="223972" y="10870"/>
                  </a:cubicBezTo>
                  <a:lnTo>
                    <a:pt x="0" y="10870"/>
                  </a:lnTo>
                  <a:lnTo>
                    <a:pt x="0" y="257990"/>
                  </a:lnTo>
                  <a:lnTo>
                    <a:pt x="283991" y="258099"/>
                  </a:lnTo>
                  <a:lnTo>
                    <a:pt x="283991" y="1116717"/>
                  </a:lnTo>
                  <a:lnTo>
                    <a:pt x="585967" y="1116717"/>
                  </a:lnTo>
                  <a:lnTo>
                    <a:pt x="585967" y="562710"/>
                  </a:lnTo>
                  <a:cubicBezTo>
                    <a:pt x="586725" y="527536"/>
                    <a:pt x="590806" y="495613"/>
                    <a:pt x="597342" y="466506"/>
                  </a:cubicBezTo>
                  <a:cubicBezTo>
                    <a:pt x="629158" y="324727"/>
                    <a:pt x="723268" y="254198"/>
                    <a:pt x="820592" y="254198"/>
                  </a:cubicBezTo>
                  <a:cubicBezTo>
                    <a:pt x="917916" y="254198"/>
                    <a:pt x="968330" y="297642"/>
                    <a:pt x="968330" y="473656"/>
                  </a:cubicBezTo>
                  <a:lnTo>
                    <a:pt x="968330" y="1116753"/>
                  </a:lnTo>
                  <a:lnTo>
                    <a:pt x="1270305" y="1116753"/>
                  </a:lnTo>
                  <a:lnTo>
                    <a:pt x="1270305" y="549710"/>
                  </a:lnTo>
                  <a:cubicBezTo>
                    <a:pt x="1292045" y="330288"/>
                    <a:pt x="1405006" y="254234"/>
                    <a:pt x="1511467" y="254234"/>
                  </a:cubicBezTo>
                  <a:cubicBezTo>
                    <a:pt x="1617927" y="254234"/>
                    <a:pt x="1644001" y="328121"/>
                    <a:pt x="1644001" y="473692"/>
                  </a:cubicBezTo>
                  <a:lnTo>
                    <a:pt x="1644001" y="833231"/>
                  </a:lnTo>
                  <a:cubicBezTo>
                    <a:pt x="1644001" y="1005923"/>
                    <a:pt x="1755662" y="1125384"/>
                    <a:pt x="1948179" y="1135135"/>
                  </a:cubicBezTo>
                  <a:lnTo>
                    <a:pt x="1948179" y="391102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6CDB984A-B3DA-A3F7-401F-727DD6F459A1}"/>
                </a:ext>
              </a:extLst>
            </p:cNvPr>
            <p:cNvSpPr/>
            <p:nvPr/>
          </p:nvSpPr>
          <p:spPr>
            <a:xfrm>
              <a:off x="5035697" y="4193979"/>
              <a:ext cx="910332" cy="1088477"/>
            </a:xfrm>
            <a:custGeom>
              <a:avLst/>
              <a:gdLst>
                <a:gd name="connsiteX0" fmla="*/ 326785 w 910332"/>
                <a:gd name="connsiteY0" fmla="*/ 851469 h 1088477"/>
                <a:gd name="connsiteX1" fmla="*/ 897296 w 910332"/>
                <a:gd name="connsiteY1" fmla="*/ 235817 h 1088477"/>
                <a:gd name="connsiteX2" fmla="*/ 897296 w 910332"/>
                <a:gd name="connsiteY2" fmla="*/ 5381 h 1088477"/>
                <a:gd name="connsiteX3" fmla="*/ 897296 w 910332"/>
                <a:gd name="connsiteY3" fmla="*/ 5381 h 1088477"/>
                <a:gd name="connsiteX4" fmla="*/ 897296 w 910332"/>
                <a:gd name="connsiteY4" fmla="*/ 0 h 1088477"/>
                <a:gd name="connsiteX5" fmla="*/ 22535 w 910332"/>
                <a:gd name="connsiteY5" fmla="*/ 0 h 1088477"/>
                <a:gd name="connsiteX6" fmla="*/ 22535 w 910332"/>
                <a:gd name="connsiteY6" fmla="*/ 225958 h 1088477"/>
                <a:gd name="connsiteX7" fmla="*/ 600629 w 910332"/>
                <a:gd name="connsiteY7" fmla="*/ 225958 h 1088477"/>
                <a:gd name="connsiteX8" fmla="*/ 0 w 910332"/>
                <a:gd name="connsiteY8" fmla="*/ 868947 h 1088477"/>
                <a:gd name="connsiteX9" fmla="*/ 0 w 910332"/>
                <a:gd name="connsiteY9" fmla="*/ 1088477 h 1088477"/>
                <a:gd name="connsiteX10" fmla="*/ 910333 w 910332"/>
                <a:gd name="connsiteY10" fmla="*/ 1088477 h 1088477"/>
                <a:gd name="connsiteX11" fmla="*/ 910333 w 910332"/>
                <a:gd name="connsiteY11" fmla="*/ 851469 h 1088477"/>
                <a:gd name="connsiteX12" fmla="*/ 326785 w 910332"/>
                <a:gd name="connsiteY12" fmla="*/ 851469 h 108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0332" h="1088477">
                  <a:moveTo>
                    <a:pt x="326785" y="851469"/>
                  </a:moveTo>
                  <a:lnTo>
                    <a:pt x="897296" y="235817"/>
                  </a:lnTo>
                  <a:lnTo>
                    <a:pt x="897296" y="5381"/>
                  </a:lnTo>
                  <a:lnTo>
                    <a:pt x="897296" y="5381"/>
                  </a:lnTo>
                  <a:lnTo>
                    <a:pt x="897296" y="0"/>
                  </a:lnTo>
                  <a:lnTo>
                    <a:pt x="22535" y="0"/>
                  </a:lnTo>
                  <a:lnTo>
                    <a:pt x="22535" y="225958"/>
                  </a:lnTo>
                  <a:lnTo>
                    <a:pt x="600629" y="225958"/>
                  </a:lnTo>
                  <a:lnTo>
                    <a:pt x="0" y="868947"/>
                  </a:lnTo>
                  <a:lnTo>
                    <a:pt x="0" y="1088477"/>
                  </a:lnTo>
                  <a:lnTo>
                    <a:pt x="910333" y="1088477"/>
                  </a:lnTo>
                  <a:lnTo>
                    <a:pt x="910333" y="851469"/>
                  </a:lnTo>
                  <a:lnTo>
                    <a:pt x="326785" y="851469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FBA4F2DD-0857-F389-1B6F-8039A839B4DF}"/>
                </a:ext>
              </a:extLst>
            </p:cNvPr>
            <p:cNvSpPr/>
            <p:nvPr/>
          </p:nvSpPr>
          <p:spPr>
            <a:xfrm>
              <a:off x="6099401" y="4169495"/>
              <a:ext cx="1028023" cy="1115344"/>
            </a:xfrm>
            <a:custGeom>
              <a:avLst/>
              <a:gdLst>
                <a:gd name="connsiteX0" fmla="*/ 670832 w 1028023"/>
                <a:gd name="connsiteY0" fmla="*/ 897368 h 1115344"/>
                <a:gd name="connsiteX1" fmla="*/ 328879 w 1028023"/>
                <a:gd name="connsiteY1" fmla="*/ 1115345 h 1115344"/>
                <a:gd name="connsiteX2" fmla="*/ 0 w 1028023"/>
                <a:gd name="connsiteY2" fmla="*/ 836373 h 1115344"/>
                <a:gd name="connsiteX3" fmla="*/ 389874 w 1028023"/>
                <a:gd name="connsiteY3" fmla="*/ 498754 h 1115344"/>
                <a:gd name="connsiteX4" fmla="*/ 668665 w 1028023"/>
                <a:gd name="connsiteY4" fmla="*/ 415984 h 1115344"/>
                <a:gd name="connsiteX5" fmla="*/ 668665 w 1028023"/>
                <a:gd name="connsiteY5" fmla="*/ 392041 h 1115344"/>
                <a:gd name="connsiteX6" fmla="*/ 483515 w 1028023"/>
                <a:gd name="connsiteY6" fmla="*/ 224333 h 1115344"/>
                <a:gd name="connsiteX7" fmla="*/ 235203 w 1028023"/>
                <a:gd name="connsiteY7" fmla="*/ 383338 h 1115344"/>
                <a:gd name="connsiteX8" fmla="*/ 8703 w 1028023"/>
                <a:gd name="connsiteY8" fmla="*/ 261349 h 1115344"/>
                <a:gd name="connsiteX9" fmla="*/ 513994 w 1028023"/>
                <a:gd name="connsiteY9" fmla="*/ 0 h 1115344"/>
                <a:gd name="connsiteX10" fmla="*/ 964863 w 1028023"/>
                <a:gd name="connsiteY10" fmla="*/ 409483 h 1115344"/>
                <a:gd name="connsiteX11" fmla="*/ 964863 w 1028023"/>
                <a:gd name="connsiteY11" fmla="*/ 762342 h 1115344"/>
                <a:gd name="connsiteX12" fmla="*/ 1028024 w 1028023"/>
                <a:gd name="connsiteY12" fmla="*/ 1112528 h 1115344"/>
                <a:gd name="connsiteX13" fmla="*/ 725290 w 1028023"/>
                <a:gd name="connsiteY13" fmla="*/ 1112528 h 1115344"/>
                <a:gd name="connsiteX14" fmla="*/ 670832 w 1028023"/>
                <a:gd name="connsiteY14" fmla="*/ 897404 h 1115344"/>
                <a:gd name="connsiteX15" fmla="*/ 676104 w 1028023"/>
                <a:gd name="connsiteY15" fmla="*/ 711603 h 1115344"/>
                <a:gd name="connsiteX16" fmla="*/ 676104 w 1028023"/>
                <a:gd name="connsiteY16" fmla="*/ 543715 h 1115344"/>
                <a:gd name="connsiteX17" fmla="*/ 676104 w 1028023"/>
                <a:gd name="connsiteY17" fmla="*/ 543715 h 1115344"/>
                <a:gd name="connsiteX18" fmla="*/ 532339 w 1028023"/>
                <a:gd name="connsiteY18" fmla="*/ 605468 h 1115344"/>
                <a:gd name="connsiteX19" fmla="*/ 308006 w 1028023"/>
                <a:gd name="connsiteY19" fmla="*/ 783468 h 1115344"/>
                <a:gd name="connsiteX20" fmla="*/ 440865 w 1028023"/>
                <a:gd name="connsiteY20" fmla="*/ 918494 h 1115344"/>
                <a:gd name="connsiteX21" fmla="*/ 676104 w 1028023"/>
                <a:gd name="connsiteY21" fmla="*/ 711567 h 111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023" h="1115344">
                  <a:moveTo>
                    <a:pt x="670832" y="897368"/>
                  </a:moveTo>
                  <a:cubicBezTo>
                    <a:pt x="620093" y="1041639"/>
                    <a:pt x="485681" y="1115345"/>
                    <a:pt x="328879" y="1115345"/>
                  </a:cubicBezTo>
                  <a:cubicBezTo>
                    <a:pt x="119786" y="1115345"/>
                    <a:pt x="0" y="1017154"/>
                    <a:pt x="0" y="836373"/>
                  </a:cubicBezTo>
                  <a:cubicBezTo>
                    <a:pt x="0" y="629447"/>
                    <a:pt x="163374" y="544509"/>
                    <a:pt x="389874" y="498754"/>
                  </a:cubicBezTo>
                  <a:cubicBezTo>
                    <a:pt x="577191" y="459536"/>
                    <a:pt x="659962" y="439963"/>
                    <a:pt x="668665" y="415984"/>
                  </a:cubicBezTo>
                  <a:lnTo>
                    <a:pt x="668665" y="392041"/>
                  </a:lnTo>
                  <a:cubicBezTo>
                    <a:pt x="668665" y="287494"/>
                    <a:pt x="616410" y="224333"/>
                    <a:pt x="483515" y="224333"/>
                  </a:cubicBezTo>
                  <a:cubicBezTo>
                    <a:pt x="350619" y="224333"/>
                    <a:pt x="270052" y="302734"/>
                    <a:pt x="235203" y="383338"/>
                  </a:cubicBezTo>
                  <a:lnTo>
                    <a:pt x="8703" y="261349"/>
                  </a:lnTo>
                  <a:cubicBezTo>
                    <a:pt x="87104" y="100177"/>
                    <a:pt x="278791" y="0"/>
                    <a:pt x="513994" y="0"/>
                  </a:cubicBezTo>
                  <a:cubicBezTo>
                    <a:pt x="821098" y="0"/>
                    <a:pt x="964863" y="143729"/>
                    <a:pt x="964863" y="409483"/>
                  </a:cubicBezTo>
                  <a:lnTo>
                    <a:pt x="964863" y="762342"/>
                  </a:lnTo>
                  <a:cubicBezTo>
                    <a:pt x="964863" y="988841"/>
                    <a:pt x="991008" y="1082013"/>
                    <a:pt x="1028024" y="1112528"/>
                  </a:cubicBezTo>
                  <a:lnTo>
                    <a:pt x="725290" y="1112528"/>
                  </a:lnTo>
                  <a:cubicBezTo>
                    <a:pt x="699144" y="1088585"/>
                    <a:pt x="677368" y="1021560"/>
                    <a:pt x="670832" y="897404"/>
                  </a:cubicBezTo>
                  <a:close/>
                  <a:moveTo>
                    <a:pt x="676104" y="711603"/>
                  </a:moveTo>
                  <a:lnTo>
                    <a:pt x="676104" y="543715"/>
                  </a:lnTo>
                  <a:lnTo>
                    <a:pt x="676104" y="543715"/>
                  </a:lnTo>
                  <a:cubicBezTo>
                    <a:pt x="646564" y="571016"/>
                    <a:pt x="610776" y="581525"/>
                    <a:pt x="532339" y="605468"/>
                  </a:cubicBezTo>
                  <a:cubicBezTo>
                    <a:pt x="384241" y="646853"/>
                    <a:pt x="308006" y="685458"/>
                    <a:pt x="308006" y="783468"/>
                  </a:cubicBezTo>
                  <a:cubicBezTo>
                    <a:pt x="308006" y="870608"/>
                    <a:pt x="369001" y="918494"/>
                    <a:pt x="440865" y="918494"/>
                  </a:cubicBezTo>
                  <a:cubicBezTo>
                    <a:pt x="549782" y="918494"/>
                    <a:pt x="654328" y="837926"/>
                    <a:pt x="676104" y="711567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80777846-510F-1171-384B-244C62F6CA6D}"/>
                </a:ext>
              </a:extLst>
            </p:cNvPr>
            <p:cNvSpPr/>
            <p:nvPr/>
          </p:nvSpPr>
          <p:spPr>
            <a:xfrm>
              <a:off x="4301487" y="2782401"/>
              <a:ext cx="1066448" cy="1110650"/>
            </a:xfrm>
            <a:custGeom>
              <a:avLst/>
              <a:gdLst>
                <a:gd name="connsiteX0" fmla="*/ 0 w 1066448"/>
                <a:gd name="connsiteY0" fmla="*/ 556390 h 1110650"/>
                <a:gd name="connsiteX1" fmla="*/ 541657 w 1066448"/>
                <a:gd name="connsiteY1" fmla="*/ 0 h 1110650"/>
                <a:gd name="connsiteX2" fmla="*/ 1066448 w 1066448"/>
                <a:gd name="connsiteY2" fmla="*/ 545846 h 1110650"/>
                <a:gd name="connsiteX3" fmla="*/ 526923 w 1066448"/>
                <a:gd name="connsiteY3" fmla="*/ 1110650 h 1110650"/>
                <a:gd name="connsiteX4" fmla="*/ 36 w 1066448"/>
                <a:gd name="connsiteY4" fmla="*/ 556354 h 1110650"/>
                <a:gd name="connsiteX5" fmla="*/ 765051 w 1066448"/>
                <a:gd name="connsiteY5" fmla="*/ 550071 h 1110650"/>
                <a:gd name="connsiteX6" fmla="*/ 537431 w 1066448"/>
                <a:gd name="connsiteY6" fmla="*/ 216569 h 1110650"/>
                <a:gd name="connsiteX7" fmla="*/ 305587 w 1066448"/>
                <a:gd name="connsiteY7" fmla="*/ 547976 h 1110650"/>
                <a:gd name="connsiteX8" fmla="*/ 528981 w 1066448"/>
                <a:gd name="connsiteY8" fmla="*/ 892023 h 1110650"/>
                <a:gd name="connsiteX9" fmla="*/ 765051 w 1066448"/>
                <a:gd name="connsiteY9" fmla="*/ 550071 h 111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6448" h="1110650">
                  <a:moveTo>
                    <a:pt x="0" y="556390"/>
                  </a:moveTo>
                  <a:cubicBezTo>
                    <a:pt x="0" y="238164"/>
                    <a:pt x="198115" y="0"/>
                    <a:pt x="541657" y="0"/>
                  </a:cubicBezTo>
                  <a:cubicBezTo>
                    <a:pt x="885198" y="0"/>
                    <a:pt x="1066448" y="214980"/>
                    <a:pt x="1066448" y="545846"/>
                  </a:cubicBezTo>
                  <a:cubicBezTo>
                    <a:pt x="1066448" y="876711"/>
                    <a:pt x="868333" y="1110650"/>
                    <a:pt x="526923" y="1110650"/>
                  </a:cubicBezTo>
                  <a:cubicBezTo>
                    <a:pt x="185512" y="1110650"/>
                    <a:pt x="36" y="893576"/>
                    <a:pt x="36" y="556354"/>
                  </a:cubicBezTo>
                  <a:close/>
                  <a:moveTo>
                    <a:pt x="765051" y="550071"/>
                  </a:moveTo>
                  <a:cubicBezTo>
                    <a:pt x="765051" y="335091"/>
                    <a:pt x="689177" y="216569"/>
                    <a:pt x="537431" y="216569"/>
                  </a:cubicBezTo>
                  <a:cubicBezTo>
                    <a:pt x="385685" y="216569"/>
                    <a:pt x="305587" y="335127"/>
                    <a:pt x="305587" y="547976"/>
                  </a:cubicBezTo>
                  <a:cubicBezTo>
                    <a:pt x="305587" y="760825"/>
                    <a:pt x="379329" y="892023"/>
                    <a:pt x="528981" y="892023"/>
                  </a:cubicBezTo>
                  <a:cubicBezTo>
                    <a:pt x="678633" y="892023"/>
                    <a:pt x="765051" y="769276"/>
                    <a:pt x="765051" y="550071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DD3D6F31-FCFE-A82A-7F83-5E0795DC4967}"/>
                </a:ext>
              </a:extLst>
            </p:cNvPr>
            <p:cNvSpPr/>
            <p:nvPr/>
          </p:nvSpPr>
          <p:spPr>
            <a:xfrm>
              <a:off x="6410838" y="2808294"/>
              <a:ext cx="1066231" cy="1086021"/>
            </a:xfrm>
            <a:custGeom>
              <a:avLst/>
              <a:gdLst>
                <a:gd name="connsiteX0" fmla="*/ 0 w 1066231"/>
                <a:gd name="connsiteY0" fmla="*/ 1228 h 1086021"/>
                <a:gd name="connsiteX1" fmla="*/ 283955 w 1066231"/>
                <a:gd name="connsiteY1" fmla="*/ 1228 h 1086021"/>
                <a:gd name="connsiteX2" fmla="*/ 526381 w 1066231"/>
                <a:gd name="connsiteY2" fmla="*/ 790691 h 1086021"/>
                <a:gd name="connsiteX3" fmla="*/ 539381 w 1066231"/>
                <a:gd name="connsiteY3" fmla="*/ 790691 h 1086021"/>
                <a:gd name="connsiteX4" fmla="*/ 777545 w 1066231"/>
                <a:gd name="connsiteY4" fmla="*/ 0 h 1086021"/>
                <a:gd name="connsiteX5" fmla="*/ 1066232 w 1066231"/>
                <a:gd name="connsiteY5" fmla="*/ 0 h 1086021"/>
                <a:gd name="connsiteX6" fmla="*/ 675346 w 1066231"/>
                <a:gd name="connsiteY6" fmla="*/ 1086021 h 1086021"/>
                <a:gd name="connsiteX7" fmla="*/ 394821 w 1066231"/>
                <a:gd name="connsiteY7" fmla="*/ 1084866 h 1086021"/>
                <a:gd name="connsiteX8" fmla="*/ 0 w 1066231"/>
                <a:gd name="connsiteY8" fmla="*/ 1228 h 1086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6231" h="1086021">
                  <a:moveTo>
                    <a:pt x="0" y="1228"/>
                  </a:moveTo>
                  <a:lnTo>
                    <a:pt x="283955" y="1228"/>
                  </a:lnTo>
                  <a:lnTo>
                    <a:pt x="526381" y="790691"/>
                  </a:lnTo>
                  <a:lnTo>
                    <a:pt x="539381" y="790691"/>
                  </a:lnTo>
                  <a:lnTo>
                    <a:pt x="777545" y="0"/>
                  </a:lnTo>
                  <a:lnTo>
                    <a:pt x="1066232" y="0"/>
                  </a:lnTo>
                  <a:lnTo>
                    <a:pt x="675346" y="1086021"/>
                  </a:lnTo>
                  <a:lnTo>
                    <a:pt x="394821" y="1084866"/>
                  </a:lnTo>
                  <a:lnTo>
                    <a:pt x="0" y="1228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1CAB257C-2388-8640-ADEE-D063C8964AE1}"/>
                </a:ext>
              </a:extLst>
            </p:cNvPr>
            <p:cNvSpPr/>
            <p:nvPr/>
          </p:nvSpPr>
          <p:spPr>
            <a:xfrm>
              <a:off x="3393430" y="2257682"/>
              <a:ext cx="851865" cy="1636633"/>
            </a:xfrm>
            <a:custGeom>
              <a:avLst/>
              <a:gdLst>
                <a:gd name="connsiteX0" fmla="*/ 561374 w 851865"/>
                <a:gd name="connsiteY0" fmla="*/ 396700 h 1636633"/>
                <a:gd name="connsiteX1" fmla="*/ 717454 w 851865"/>
                <a:gd name="connsiteY1" fmla="*/ 227619 h 1636633"/>
                <a:gd name="connsiteX2" fmla="*/ 851866 w 851865"/>
                <a:gd name="connsiteY2" fmla="*/ 247120 h 1636633"/>
                <a:gd name="connsiteX3" fmla="*/ 851866 w 851865"/>
                <a:gd name="connsiteY3" fmla="*/ 26001 h 1636633"/>
                <a:gd name="connsiteX4" fmla="*/ 648117 w 851865"/>
                <a:gd name="connsiteY4" fmla="*/ 0 h 1636633"/>
                <a:gd name="connsiteX5" fmla="*/ 277419 w 851865"/>
                <a:gd name="connsiteY5" fmla="*/ 381496 h 1636633"/>
                <a:gd name="connsiteX6" fmla="*/ 277419 w 851865"/>
                <a:gd name="connsiteY6" fmla="*/ 550576 h 1636633"/>
                <a:gd name="connsiteX7" fmla="*/ 85226 w 851865"/>
                <a:gd name="connsiteY7" fmla="*/ 550576 h 1636633"/>
                <a:gd name="connsiteX8" fmla="*/ 0 w 851865"/>
                <a:gd name="connsiteY8" fmla="*/ 784696 h 1636633"/>
                <a:gd name="connsiteX9" fmla="*/ 277419 w 851865"/>
                <a:gd name="connsiteY9" fmla="*/ 784696 h 1636633"/>
                <a:gd name="connsiteX10" fmla="*/ 277419 w 851865"/>
                <a:gd name="connsiteY10" fmla="*/ 1636634 h 1636633"/>
                <a:gd name="connsiteX11" fmla="*/ 561410 w 851865"/>
                <a:gd name="connsiteY11" fmla="*/ 1636634 h 1636633"/>
                <a:gd name="connsiteX12" fmla="*/ 561410 w 851865"/>
                <a:gd name="connsiteY12" fmla="*/ 767831 h 1636633"/>
                <a:gd name="connsiteX13" fmla="*/ 552743 w 851865"/>
                <a:gd name="connsiteY13" fmla="*/ 784732 h 1636633"/>
                <a:gd name="connsiteX14" fmla="*/ 822650 w 851865"/>
                <a:gd name="connsiteY14" fmla="*/ 784732 h 1636633"/>
                <a:gd name="connsiteX15" fmla="*/ 822650 w 851865"/>
                <a:gd name="connsiteY15" fmla="*/ 550612 h 1636633"/>
                <a:gd name="connsiteX16" fmla="*/ 552743 w 851865"/>
                <a:gd name="connsiteY16" fmla="*/ 550612 h 1636633"/>
                <a:gd name="connsiteX17" fmla="*/ 561410 w 851865"/>
                <a:gd name="connsiteY17" fmla="*/ 585281 h 1636633"/>
                <a:gd name="connsiteX18" fmla="*/ 561410 w 851865"/>
                <a:gd name="connsiteY18" fmla="*/ 396700 h 1636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51865" h="1636633">
                  <a:moveTo>
                    <a:pt x="561374" y="396700"/>
                  </a:moveTo>
                  <a:cubicBezTo>
                    <a:pt x="561374" y="273157"/>
                    <a:pt x="602543" y="227619"/>
                    <a:pt x="717454" y="227619"/>
                  </a:cubicBezTo>
                  <a:cubicBezTo>
                    <a:pt x="769492" y="227619"/>
                    <a:pt x="814995" y="236286"/>
                    <a:pt x="851866" y="247120"/>
                  </a:cubicBezTo>
                  <a:lnTo>
                    <a:pt x="851866" y="26001"/>
                  </a:lnTo>
                  <a:cubicBezTo>
                    <a:pt x="810697" y="15167"/>
                    <a:pt x="758658" y="0"/>
                    <a:pt x="648117" y="0"/>
                  </a:cubicBezTo>
                  <a:cubicBezTo>
                    <a:pt x="403164" y="0"/>
                    <a:pt x="277419" y="145246"/>
                    <a:pt x="277419" y="381496"/>
                  </a:cubicBezTo>
                  <a:lnTo>
                    <a:pt x="277419" y="550576"/>
                  </a:lnTo>
                  <a:lnTo>
                    <a:pt x="85226" y="550576"/>
                  </a:lnTo>
                  <a:lnTo>
                    <a:pt x="0" y="784696"/>
                  </a:lnTo>
                  <a:lnTo>
                    <a:pt x="277419" y="784696"/>
                  </a:lnTo>
                  <a:lnTo>
                    <a:pt x="277419" y="1636634"/>
                  </a:lnTo>
                  <a:lnTo>
                    <a:pt x="561410" y="1636634"/>
                  </a:lnTo>
                  <a:lnTo>
                    <a:pt x="561410" y="767831"/>
                  </a:lnTo>
                  <a:lnTo>
                    <a:pt x="552743" y="784732"/>
                  </a:lnTo>
                  <a:lnTo>
                    <a:pt x="822650" y="784732"/>
                  </a:lnTo>
                  <a:lnTo>
                    <a:pt x="822650" y="550612"/>
                  </a:lnTo>
                  <a:lnTo>
                    <a:pt x="552743" y="550612"/>
                  </a:lnTo>
                  <a:lnTo>
                    <a:pt x="561410" y="585281"/>
                  </a:lnTo>
                  <a:lnTo>
                    <a:pt x="561410" y="396700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55316F4F-DFDE-6E83-FE8C-DD5F2CA117E5}"/>
                </a:ext>
              </a:extLst>
            </p:cNvPr>
            <p:cNvSpPr/>
            <p:nvPr/>
          </p:nvSpPr>
          <p:spPr>
            <a:xfrm>
              <a:off x="5437019" y="2809522"/>
              <a:ext cx="840273" cy="1083529"/>
            </a:xfrm>
            <a:custGeom>
              <a:avLst/>
              <a:gdLst>
                <a:gd name="connsiteX0" fmla="*/ 826190 w 840273"/>
                <a:gd name="connsiteY0" fmla="*/ 2492 h 1083529"/>
                <a:gd name="connsiteX1" fmla="*/ 462100 w 840273"/>
                <a:gd name="connsiteY1" fmla="*/ 341700 h 1083529"/>
                <a:gd name="connsiteX2" fmla="*/ 453108 w 840273"/>
                <a:gd name="connsiteY2" fmla="*/ 341772 h 1083529"/>
                <a:gd name="connsiteX3" fmla="*/ 464158 w 840273"/>
                <a:gd name="connsiteY3" fmla="*/ 154780 h 1083529"/>
                <a:gd name="connsiteX4" fmla="*/ 463870 w 840273"/>
                <a:gd name="connsiteY4" fmla="*/ 0 h 1083529"/>
                <a:gd name="connsiteX5" fmla="*/ 82410 w 840273"/>
                <a:gd name="connsiteY5" fmla="*/ 0 h 1083529"/>
                <a:gd name="connsiteX6" fmla="*/ 0 w 840273"/>
                <a:gd name="connsiteY6" fmla="*/ 224875 h 1083529"/>
                <a:gd name="connsiteX7" fmla="*/ 212849 w 840273"/>
                <a:gd name="connsiteY7" fmla="*/ 224875 h 1083529"/>
                <a:gd name="connsiteX8" fmla="*/ 212849 w 840273"/>
                <a:gd name="connsiteY8" fmla="*/ 1083530 h 1083529"/>
                <a:gd name="connsiteX9" fmla="*/ 488535 w 840273"/>
                <a:gd name="connsiteY9" fmla="*/ 1083530 h 1083529"/>
                <a:gd name="connsiteX10" fmla="*/ 488535 w 840273"/>
                <a:gd name="connsiteY10" fmla="*/ 684266 h 1083529"/>
                <a:gd name="connsiteX11" fmla="*/ 760970 w 840273"/>
                <a:gd name="connsiteY11" fmla="*/ 332708 h 1083529"/>
                <a:gd name="connsiteX12" fmla="*/ 840274 w 840273"/>
                <a:gd name="connsiteY12" fmla="*/ 332708 h 1083529"/>
                <a:gd name="connsiteX13" fmla="*/ 840274 w 840273"/>
                <a:gd name="connsiteY13" fmla="*/ 2456 h 1083529"/>
                <a:gd name="connsiteX14" fmla="*/ 826153 w 840273"/>
                <a:gd name="connsiteY14" fmla="*/ 2456 h 1083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40273" h="1083529">
                  <a:moveTo>
                    <a:pt x="826190" y="2492"/>
                  </a:moveTo>
                  <a:cubicBezTo>
                    <a:pt x="640786" y="2492"/>
                    <a:pt x="490918" y="119786"/>
                    <a:pt x="462100" y="341700"/>
                  </a:cubicBezTo>
                  <a:lnTo>
                    <a:pt x="453108" y="341772"/>
                  </a:lnTo>
                  <a:lnTo>
                    <a:pt x="464158" y="154780"/>
                  </a:lnTo>
                  <a:lnTo>
                    <a:pt x="463870" y="0"/>
                  </a:lnTo>
                  <a:lnTo>
                    <a:pt x="82410" y="0"/>
                  </a:lnTo>
                  <a:lnTo>
                    <a:pt x="0" y="224875"/>
                  </a:lnTo>
                  <a:lnTo>
                    <a:pt x="212849" y="224875"/>
                  </a:lnTo>
                  <a:lnTo>
                    <a:pt x="212849" y="1083530"/>
                  </a:lnTo>
                  <a:lnTo>
                    <a:pt x="488535" y="1083530"/>
                  </a:lnTo>
                  <a:lnTo>
                    <a:pt x="488535" y="684266"/>
                  </a:lnTo>
                  <a:cubicBezTo>
                    <a:pt x="488535" y="440432"/>
                    <a:pt x="517894" y="332708"/>
                    <a:pt x="760970" y="332708"/>
                  </a:cubicBezTo>
                  <a:lnTo>
                    <a:pt x="840274" y="332708"/>
                  </a:lnTo>
                  <a:lnTo>
                    <a:pt x="840274" y="2456"/>
                  </a:lnTo>
                  <a:lnTo>
                    <a:pt x="826153" y="2456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5E596EE6-A761-F105-73CE-752430698827}"/>
                </a:ext>
              </a:extLst>
            </p:cNvPr>
            <p:cNvSpPr/>
            <p:nvPr/>
          </p:nvSpPr>
          <p:spPr>
            <a:xfrm>
              <a:off x="7188817" y="4190765"/>
              <a:ext cx="848471" cy="1094074"/>
            </a:xfrm>
            <a:custGeom>
              <a:avLst/>
              <a:gdLst>
                <a:gd name="connsiteX0" fmla="*/ 834171 w 848471"/>
                <a:gd name="connsiteY0" fmla="*/ 2528 h 1094074"/>
                <a:gd name="connsiteX1" fmla="*/ 466542 w 848471"/>
                <a:gd name="connsiteY1" fmla="*/ 345022 h 1094074"/>
                <a:gd name="connsiteX2" fmla="*/ 457478 w 848471"/>
                <a:gd name="connsiteY2" fmla="*/ 345094 h 1094074"/>
                <a:gd name="connsiteX3" fmla="*/ 468636 w 848471"/>
                <a:gd name="connsiteY3" fmla="*/ 156296 h 1094074"/>
                <a:gd name="connsiteX4" fmla="*/ 468348 w 848471"/>
                <a:gd name="connsiteY4" fmla="*/ 0 h 1094074"/>
                <a:gd name="connsiteX5" fmla="*/ 83204 w 848471"/>
                <a:gd name="connsiteY5" fmla="*/ 0 h 1094074"/>
                <a:gd name="connsiteX6" fmla="*/ 0 w 848471"/>
                <a:gd name="connsiteY6" fmla="*/ 227078 h 1094074"/>
                <a:gd name="connsiteX7" fmla="*/ 214944 w 848471"/>
                <a:gd name="connsiteY7" fmla="*/ 227078 h 1094074"/>
                <a:gd name="connsiteX8" fmla="*/ 214944 w 848471"/>
                <a:gd name="connsiteY8" fmla="*/ 1094075 h 1094074"/>
                <a:gd name="connsiteX9" fmla="*/ 493302 w 848471"/>
                <a:gd name="connsiteY9" fmla="*/ 1094075 h 1094074"/>
                <a:gd name="connsiteX10" fmla="*/ 493302 w 848471"/>
                <a:gd name="connsiteY10" fmla="*/ 690911 h 1094074"/>
                <a:gd name="connsiteX11" fmla="*/ 768409 w 848471"/>
                <a:gd name="connsiteY11" fmla="*/ 335958 h 1094074"/>
                <a:gd name="connsiteX12" fmla="*/ 848471 w 848471"/>
                <a:gd name="connsiteY12" fmla="*/ 335958 h 1094074"/>
                <a:gd name="connsiteX13" fmla="*/ 848471 w 848471"/>
                <a:gd name="connsiteY13" fmla="*/ 2528 h 1094074"/>
                <a:gd name="connsiteX14" fmla="*/ 834207 w 848471"/>
                <a:gd name="connsiteY14" fmla="*/ 2528 h 109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48471" h="1094074">
                  <a:moveTo>
                    <a:pt x="834171" y="2528"/>
                  </a:moveTo>
                  <a:cubicBezTo>
                    <a:pt x="646962" y="2528"/>
                    <a:pt x="495649" y="120942"/>
                    <a:pt x="466542" y="345022"/>
                  </a:cubicBezTo>
                  <a:lnTo>
                    <a:pt x="457478" y="345094"/>
                  </a:lnTo>
                  <a:lnTo>
                    <a:pt x="468636" y="156296"/>
                  </a:lnTo>
                  <a:lnTo>
                    <a:pt x="468348" y="0"/>
                  </a:lnTo>
                  <a:lnTo>
                    <a:pt x="83204" y="0"/>
                  </a:lnTo>
                  <a:lnTo>
                    <a:pt x="0" y="227078"/>
                  </a:lnTo>
                  <a:lnTo>
                    <a:pt x="214944" y="227078"/>
                  </a:lnTo>
                  <a:lnTo>
                    <a:pt x="214944" y="1094075"/>
                  </a:lnTo>
                  <a:lnTo>
                    <a:pt x="493302" y="1094075"/>
                  </a:lnTo>
                  <a:lnTo>
                    <a:pt x="493302" y="690911"/>
                  </a:lnTo>
                  <a:cubicBezTo>
                    <a:pt x="493302" y="444730"/>
                    <a:pt x="522950" y="335958"/>
                    <a:pt x="768409" y="335958"/>
                  </a:cubicBezTo>
                  <a:lnTo>
                    <a:pt x="848471" y="335958"/>
                  </a:lnTo>
                  <a:lnTo>
                    <a:pt x="848471" y="2528"/>
                  </a:lnTo>
                  <a:lnTo>
                    <a:pt x="834207" y="2528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56728982-CBA2-F1C9-195F-976267C05133}"/>
                </a:ext>
              </a:extLst>
            </p:cNvPr>
            <p:cNvSpPr/>
            <p:nvPr/>
          </p:nvSpPr>
          <p:spPr>
            <a:xfrm>
              <a:off x="7359955" y="2808294"/>
              <a:ext cx="682026" cy="1086021"/>
            </a:xfrm>
            <a:custGeom>
              <a:avLst/>
              <a:gdLst>
                <a:gd name="connsiteX0" fmla="*/ 0 w 682026"/>
                <a:gd name="connsiteY0" fmla="*/ 1086021 h 1086021"/>
                <a:gd name="connsiteX1" fmla="*/ 286772 w 682026"/>
                <a:gd name="connsiteY1" fmla="*/ 1086021 h 1086021"/>
                <a:gd name="connsiteX2" fmla="*/ 682027 w 682026"/>
                <a:gd name="connsiteY2" fmla="*/ 0 h 1086021"/>
                <a:gd name="connsiteX3" fmla="*/ 395291 w 682026"/>
                <a:gd name="connsiteY3" fmla="*/ 0 h 1086021"/>
                <a:gd name="connsiteX4" fmla="*/ 0 w 682026"/>
                <a:gd name="connsiteY4" fmla="*/ 1086021 h 1086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2026" h="1086021">
                  <a:moveTo>
                    <a:pt x="0" y="1086021"/>
                  </a:moveTo>
                  <a:lnTo>
                    <a:pt x="286772" y="1086021"/>
                  </a:lnTo>
                  <a:lnTo>
                    <a:pt x="682027" y="0"/>
                  </a:lnTo>
                  <a:lnTo>
                    <a:pt x="395291" y="0"/>
                  </a:lnTo>
                  <a:lnTo>
                    <a:pt x="0" y="1086021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BBDBC065-0805-65D4-9478-70DC5918F2F2}"/>
                </a:ext>
              </a:extLst>
            </p:cNvPr>
            <p:cNvSpPr/>
            <p:nvPr/>
          </p:nvSpPr>
          <p:spPr>
            <a:xfrm>
              <a:off x="3838015" y="4167870"/>
              <a:ext cx="1029649" cy="1116969"/>
            </a:xfrm>
            <a:custGeom>
              <a:avLst/>
              <a:gdLst>
                <a:gd name="connsiteX0" fmla="*/ 671879 w 1029649"/>
                <a:gd name="connsiteY0" fmla="*/ 898668 h 1116969"/>
                <a:gd name="connsiteX1" fmla="*/ 329385 w 1029649"/>
                <a:gd name="connsiteY1" fmla="*/ 1116970 h 1116969"/>
                <a:gd name="connsiteX2" fmla="*/ 0 w 1029649"/>
                <a:gd name="connsiteY2" fmla="*/ 837601 h 1116969"/>
                <a:gd name="connsiteX3" fmla="*/ 390452 w 1029649"/>
                <a:gd name="connsiteY3" fmla="*/ 499477 h 1116969"/>
                <a:gd name="connsiteX4" fmla="*/ 669676 w 1029649"/>
                <a:gd name="connsiteY4" fmla="*/ 416598 h 1116969"/>
                <a:gd name="connsiteX5" fmla="*/ 669676 w 1029649"/>
                <a:gd name="connsiteY5" fmla="*/ 392619 h 1116969"/>
                <a:gd name="connsiteX6" fmla="*/ 484273 w 1029649"/>
                <a:gd name="connsiteY6" fmla="*/ 224658 h 1116969"/>
                <a:gd name="connsiteX7" fmla="*/ 235600 w 1029649"/>
                <a:gd name="connsiteY7" fmla="*/ 383916 h 1116969"/>
                <a:gd name="connsiteX8" fmla="*/ 8739 w 1029649"/>
                <a:gd name="connsiteY8" fmla="*/ 261746 h 1116969"/>
                <a:gd name="connsiteX9" fmla="*/ 514825 w 1029649"/>
                <a:gd name="connsiteY9" fmla="*/ 0 h 1116969"/>
                <a:gd name="connsiteX10" fmla="*/ 966379 w 1029649"/>
                <a:gd name="connsiteY10" fmla="*/ 410097 h 1116969"/>
                <a:gd name="connsiteX11" fmla="*/ 966379 w 1029649"/>
                <a:gd name="connsiteY11" fmla="*/ 763498 h 1116969"/>
                <a:gd name="connsiteX12" fmla="*/ 1029649 w 1029649"/>
                <a:gd name="connsiteY12" fmla="*/ 1114189 h 1116969"/>
                <a:gd name="connsiteX13" fmla="*/ 726446 w 1029649"/>
                <a:gd name="connsiteY13" fmla="*/ 1114189 h 1116969"/>
                <a:gd name="connsiteX14" fmla="*/ 671915 w 1029649"/>
                <a:gd name="connsiteY14" fmla="*/ 898740 h 1116969"/>
                <a:gd name="connsiteX15" fmla="*/ 677152 w 1029649"/>
                <a:gd name="connsiteY15" fmla="*/ 712615 h 1116969"/>
                <a:gd name="connsiteX16" fmla="*/ 677152 w 1029649"/>
                <a:gd name="connsiteY16" fmla="*/ 544473 h 1116969"/>
                <a:gd name="connsiteX17" fmla="*/ 677152 w 1029649"/>
                <a:gd name="connsiteY17" fmla="*/ 544473 h 1116969"/>
                <a:gd name="connsiteX18" fmla="*/ 533170 w 1029649"/>
                <a:gd name="connsiteY18" fmla="*/ 606334 h 1116969"/>
                <a:gd name="connsiteX19" fmla="*/ 308476 w 1029649"/>
                <a:gd name="connsiteY19" fmla="*/ 784588 h 1116969"/>
                <a:gd name="connsiteX20" fmla="*/ 441552 w 1029649"/>
                <a:gd name="connsiteY20" fmla="*/ 919830 h 1116969"/>
                <a:gd name="connsiteX21" fmla="*/ 677152 w 1029649"/>
                <a:gd name="connsiteY21" fmla="*/ 712615 h 1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9649" h="1116969">
                  <a:moveTo>
                    <a:pt x="671879" y="898668"/>
                  </a:moveTo>
                  <a:cubicBezTo>
                    <a:pt x="621068" y="1043155"/>
                    <a:pt x="486476" y="1116970"/>
                    <a:pt x="329385" y="1116970"/>
                  </a:cubicBezTo>
                  <a:cubicBezTo>
                    <a:pt x="119967" y="1116970"/>
                    <a:pt x="0" y="1018635"/>
                    <a:pt x="0" y="837601"/>
                  </a:cubicBezTo>
                  <a:cubicBezTo>
                    <a:pt x="0" y="630350"/>
                    <a:pt x="163591" y="545304"/>
                    <a:pt x="390452" y="499477"/>
                  </a:cubicBezTo>
                  <a:cubicBezTo>
                    <a:pt x="578058" y="460222"/>
                    <a:pt x="660937" y="440577"/>
                    <a:pt x="669676" y="416598"/>
                  </a:cubicBezTo>
                  <a:lnTo>
                    <a:pt x="669676" y="392619"/>
                  </a:lnTo>
                  <a:cubicBezTo>
                    <a:pt x="669676" y="287928"/>
                    <a:pt x="617313" y="224658"/>
                    <a:pt x="484273" y="224658"/>
                  </a:cubicBezTo>
                  <a:cubicBezTo>
                    <a:pt x="351233" y="224658"/>
                    <a:pt x="270485" y="303167"/>
                    <a:pt x="235600" y="383916"/>
                  </a:cubicBezTo>
                  <a:lnTo>
                    <a:pt x="8739" y="261746"/>
                  </a:lnTo>
                  <a:cubicBezTo>
                    <a:pt x="87285" y="100321"/>
                    <a:pt x="279224" y="0"/>
                    <a:pt x="514825" y="0"/>
                  </a:cubicBezTo>
                  <a:cubicBezTo>
                    <a:pt x="822398" y="0"/>
                    <a:pt x="966379" y="143982"/>
                    <a:pt x="966379" y="410097"/>
                  </a:cubicBezTo>
                  <a:lnTo>
                    <a:pt x="966379" y="763498"/>
                  </a:lnTo>
                  <a:cubicBezTo>
                    <a:pt x="966379" y="990358"/>
                    <a:pt x="992561" y="1083674"/>
                    <a:pt x="1029649" y="1114189"/>
                  </a:cubicBezTo>
                  <a:lnTo>
                    <a:pt x="726446" y="1114189"/>
                  </a:lnTo>
                  <a:cubicBezTo>
                    <a:pt x="700264" y="1090210"/>
                    <a:pt x="678452" y="1023077"/>
                    <a:pt x="671915" y="898740"/>
                  </a:cubicBezTo>
                  <a:close/>
                  <a:moveTo>
                    <a:pt x="677152" y="712615"/>
                  </a:moveTo>
                  <a:lnTo>
                    <a:pt x="677152" y="544473"/>
                  </a:lnTo>
                  <a:lnTo>
                    <a:pt x="677152" y="544473"/>
                  </a:lnTo>
                  <a:cubicBezTo>
                    <a:pt x="647575" y="571811"/>
                    <a:pt x="611715" y="582356"/>
                    <a:pt x="533170" y="606334"/>
                  </a:cubicBezTo>
                  <a:cubicBezTo>
                    <a:pt x="384855" y="647792"/>
                    <a:pt x="308476" y="686433"/>
                    <a:pt x="308476" y="784588"/>
                  </a:cubicBezTo>
                  <a:cubicBezTo>
                    <a:pt x="308476" y="871836"/>
                    <a:pt x="369543" y="919830"/>
                    <a:pt x="441552" y="919830"/>
                  </a:cubicBezTo>
                  <a:cubicBezTo>
                    <a:pt x="550612" y="919830"/>
                    <a:pt x="655340" y="839118"/>
                    <a:pt x="677152" y="712615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3B08D2F3-5E5A-9571-0DE5-DCEB8CCAFEED}"/>
                </a:ext>
              </a:extLst>
            </p:cNvPr>
            <p:cNvSpPr/>
            <p:nvPr/>
          </p:nvSpPr>
          <p:spPr>
            <a:xfrm>
              <a:off x="8099474" y="4191379"/>
              <a:ext cx="870463" cy="1100177"/>
            </a:xfrm>
            <a:custGeom>
              <a:avLst/>
              <a:gdLst>
                <a:gd name="connsiteX0" fmla="*/ 0 w 870463"/>
                <a:gd name="connsiteY0" fmla="*/ 889387 h 1100177"/>
                <a:gd name="connsiteX1" fmla="*/ 172836 w 870463"/>
                <a:gd name="connsiteY1" fmla="*/ 741866 h 1100177"/>
                <a:gd name="connsiteX2" fmla="*/ 434185 w 870463"/>
                <a:gd name="connsiteY2" fmla="*/ 893612 h 1100177"/>
                <a:gd name="connsiteX3" fmla="*/ 573291 w 870463"/>
                <a:gd name="connsiteY3" fmla="*/ 796649 h 1100177"/>
                <a:gd name="connsiteX4" fmla="*/ 305623 w 870463"/>
                <a:gd name="connsiteY4" fmla="*/ 621719 h 1100177"/>
                <a:gd name="connsiteX5" fmla="*/ 40049 w 870463"/>
                <a:gd name="connsiteY5" fmla="*/ 316132 h 1100177"/>
                <a:gd name="connsiteX6" fmla="*/ 459464 w 870463"/>
                <a:gd name="connsiteY6" fmla="*/ 0 h 1100177"/>
                <a:gd name="connsiteX7" fmla="*/ 859919 w 870463"/>
                <a:gd name="connsiteY7" fmla="*/ 181250 h 1100177"/>
                <a:gd name="connsiteX8" fmla="*/ 684988 w 870463"/>
                <a:gd name="connsiteY8" fmla="*/ 332996 h 1100177"/>
                <a:gd name="connsiteX9" fmla="*/ 472103 w 870463"/>
                <a:gd name="connsiteY9" fmla="*/ 202340 h 1100177"/>
                <a:gd name="connsiteX10" fmla="*/ 335127 w 870463"/>
                <a:gd name="connsiteY10" fmla="*/ 299303 h 1100177"/>
                <a:gd name="connsiteX11" fmla="*/ 577517 w 870463"/>
                <a:gd name="connsiteY11" fmla="*/ 463689 h 1100177"/>
                <a:gd name="connsiteX12" fmla="*/ 870464 w 870463"/>
                <a:gd name="connsiteY12" fmla="*/ 784046 h 1100177"/>
                <a:gd name="connsiteX13" fmla="*/ 438410 w 870463"/>
                <a:gd name="connsiteY13" fmla="*/ 1100177 h 1100177"/>
                <a:gd name="connsiteX14" fmla="*/ 0 w 870463"/>
                <a:gd name="connsiteY14" fmla="*/ 889423 h 1100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70463" h="1100177">
                  <a:moveTo>
                    <a:pt x="0" y="889387"/>
                  </a:moveTo>
                  <a:lnTo>
                    <a:pt x="172836" y="741866"/>
                  </a:lnTo>
                  <a:cubicBezTo>
                    <a:pt x="233975" y="836698"/>
                    <a:pt x="322488" y="893612"/>
                    <a:pt x="434185" y="893612"/>
                  </a:cubicBezTo>
                  <a:cubicBezTo>
                    <a:pt x="512152" y="893612"/>
                    <a:pt x="573291" y="859883"/>
                    <a:pt x="573291" y="796649"/>
                  </a:cubicBezTo>
                  <a:cubicBezTo>
                    <a:pt x="573291" y="712362"/>
                    <a:pt x="463689" y="676502"/>
                    <a:pt x="305623" y="621719"/>
                  </a:cubicBezTo>
                  <a:cubicBezTo>
                    <a:pt x="170742" y="573255"/>
                    <a:pt x="40049" y="493157"/>
                    <a:pt x="40049" y="316132"/>
                  </a:cubicBezTo>
                  <a:cubicBezTo>
                    <a:pt x="40049" y="139106"/>
                    <a:pt x="196021" y="0"/>
                    <a:pt x="459464" y="0"/>
                  </a:cubicBezTo>
                  <a:cubicBezTo>
                    <a:pt x="666029" y="0"/>
                    <a:pt x="781915" y="75873"/>
                    <a:pt x="859919" y="181250"/>
                  </a:cubicBezTo>
                  <a:lnTo>
                    <a:pt x="684988" y="332996"/>
                  </a:lnTo>
                  <a:cubicBezTo>
                    <a:pt x="657579" y="280308"/>
                    <a:pt x="588025" y="202340"/>
                    <a:pt x="472103" y="202340"/>
                  </a:cubicBezTo>
                  <a:cubicBezTo>
                    <a:pt x="387816" y="202340"/>
                    <a:pt x="335127" y="244484"/>
                    <a:pt x="335127" y="299303"/>
                  </a:cubicBezTo>
                  <a:cubicBezTo>
                    <a:pt x="335127" y="383627"/>
                    <a:pt x="446824" y="417320"/>
                    <a:pt x="577517" y="463689"/>
                  </a:cubicBezTo>
                  <a:cubicBezTo>
                    <a:pt x="727168" y="516377"/>
                    <a:pt x="870464" y="585931"/>
                    <a:pt x="870464" y="784046"/>
                  </a:cubicBezTo>
                  <a:cubicBezTo>
                    <a:pt x="870464" y="982161"/>
                    <a:pt x="703948" y="1100177"/>
                    <a:pt x="438410" y="1100177"/>
                  </a:cubicBezTo>
                  <a:cubicBezTo>
                    <a:pt x="257159" y="1100177"/>
                    <a:pt x="84323" y="1028530"/>
                    <a:pt x="0" y="889423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4E2A7705-0010-47FD-1EE3-D74AC82AF39F}"/>
                </a:ext>
              </a:extLst>
            </p:cNvPr>
            <p:cNvSpPr/>
            <p:nvPr/>
          </p:nvSpPr>
          <p:spPr>
            <a:xfrm>
              <a:off x="8099474" y="2807536"/>
              <a:ext cx="870463" cy="1100177"/>
            </a:xfrm>
            <a:custGeom>
              <a:avLst/>
              <a:gdLst>
                <a:gd name="connsiteX0" fmla="*/ 0 w 870463"/>
                <a:gd name="connsiteY0" fmla="*/ 889387 h 1100177"/>
                <a:gd name="connsiteX1" fmla="*/ 172836 w 870463"/>
                <a:gd name="connsiteY1" fmla="*/ 741866 h 1100177"/>
                <a:gd name="connsiteX2" fmla="*/ 434185 w 870463"/>
                <a:gd name="connsiteY2" fmla="*/ 893612 h 1100177"/>
                <a:gd name="connsiteX3" fmla="*/ 573291 w 870463"/>
                <a:gd name="connsiteY3" fmla="*/ 796649 h 1100177"/>
                <a:gd name="connsiteX4" fmla="*/ 305623 w 870463"/>
                <a:gd name="connsiteY4" fmla="*/ 621719 h 1100177"/>
                <a:gd name="connsiteX5" fmla="*/ 40049 w 870463"/>
                <a:gd name="connsiteY5" fmla="*/ 316132 h 1100177"/>
                <a:gd name="connsiteX6" fmla="*/ 459464 w 870463"/>
                <a:gd name="connsiteY6" fmla="*/ 0 h 1100177"/>
                <a:gd name="connsiteX7" fmla="*/ 859919 w 870463"/>
                <a:gd name="connsiteY7" fmla="*/ 181250 h 1100177"/>
                <a:gd name="connsiteX8" fmla="*/ 684988 w 870463"/>
                <a:gd name="connsiteY8" fmla="*/ 332996 h 1100177"/>
                <a:gd name="connsiteX9" fmla="*/ 472103 w 870463"/>
                <a:gd name="connsiteY9" fmla="*/ 202340 h 1100177"/>
                <a:gd name="connsiteX10" fmla="*/ 335127 w 870463"/>
                <a:gd name="connsiteY10" fmla="*/ 299303 h 1100177"/>
                <a:gd name="connsiteX11" fmla="*/ 577517 w 870463"/>
                <a:gd name="connsiteY11" fmla="*/ 463689 h 1100177"/>
                <a:gd name="connsiteX12" fmla="*/ 870464 w 870463"/>
                <a:gd name="connsiteY12" fmla="*/ 784046 h 1100177"/>
                <a:gd name="connsiteX13" fmla="*/ 438410 w 870463"/>
                <a:gd name="connsiteY13" fmla="*/ 1100178 h 1100177"/>
                <a:gd name="connsiteX14" fmla="*/ 0 w 870463"/>
                <a:gd name="connsiteY14" fmla="*/ 889423 h 1100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70463" h="1100177">
                  <a:moveTo>
                    <a:pt x="0" y="889387"/>
                  </a:moveTo>
                  <a:lnTo>
                    <a:pt x="172836" y="741866"/>
                  </a:lnTo>
                  <a:cubicBezTo>
                    <a:pt x="233975" y="836698"/>
                    <a:pt x="322488" y="893612"/>
                    <a:pt x="434185" y="893612"/>
                  </a:cubicBezTo>
                  <a:cubicBezTo>
                    <a:pt x="512152" y="893612"/>
                    <a:pt x="573291" y="859883"/>
                    <a:pt x="573291" y="796649"/>
                  </a:cubicBezTo>
                  <a:cubicBezTo>
                    <a:pt x="573291" y="712362"/>
                    <a:pt x="463689" y="676502"/>
                    <a:pt x="305623" y="621719"/>
                  </a:cubicBezTo>
                  <a:cubicBezTo>
                    <a:pt x="170742" y="573255"/>
                    <a:pt x="40049" y="493157"/>
                    <a:pt x="40049" y="316132"/>
                  </a:cubicBezTo>
                  <a:cubicBezTo>
                    <a:pt x="40049" y="139107"/>
                    <a:pt x="196021" y="0"/>
                    <a:pt x="459464" y="0"/>
                  </a:cubicBezTo>
                  <a:cubicBezTo>
                    <a:pt x="666029" y="0"/>
                    <a:pt x="781915" y="75873"/>
                    <a:pt x="859919" y="181250"/>
                  </a:cubicBezTo>
                  <a:lnTo>
                    <a:pt x="684988" y="332996"/>
                  </a:lnTo>
                  <a:cubicBezTo>
                    <a:pt x="657579" y="280308"/>
                    <a:pt x="588025" y="202340"/>
                    <a:pt x="472103" y="202340"/>
                  </a:cubicBezTo>
                  <a:cubicBezTo>
                    <a:pt x="387816" y="202340"/>
                    <a:pt x="335127" y="244484"/>
                    <a:pt x="335127" y="299303"/>
                  </a:cubicBezTo>
                  <a:cubicBezTo>
                    <a:pt x="335127" y="383627"/>
                    <a:pt x="446824" y="417320"/>
                    <a:pt x="577517" y="463689"/>
                  </a:cubicBezTo>
                  <a:cubicBezTo>
                    <a:pt x="727168" y="516377"/>
                    <a:pt x="870464" y="585931"/>
                    <a:pt x="870464" y="784046"/>
                  </a:cubicBezTo>
                  <a:cubicBezTo>
                    <a:pt x="870464" y="982161"/>
                    <a:pt x="703948" y="1100178"/>
                    <a:pt x="438410" y="1100178"/>
                  </a:cubicBezTo>
                  <a:cubicBezTo>
                    <a:pt x="257159" y="1100178"/>
                    <a:pt x="84323" y="1028530"/>
                    <a:pt x="0" y="889423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36097610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basic layout - indigo backgroun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AA5D7-8C76-E536-D354-F45FBD125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00" y="2023200"/>
            <a:ext cx="5642487" cy="360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69A028-AA9B-8F80-07A9-6EAC402137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6000" y="3067200"/>
            <a:ext cx="5642048" cy="2588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B9F687E-4233-724F-96C8-BFA57712F3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12163" y="215900"/>
            <a:ext cx="2886150" cy="1602000"/>
          </a:xfrm>
        </p:spPr>
        <p:txBody>
          <a:bodyPr anchor="ctr"/>
          <a:lstStyle>
            <a:lvl1pPr marL="0" indent="0" algn="r">
              <a:buNone/>
              <a:defRPr sz="13800" b="1">
                <a:solidFill>
                  <a:schemeClr val="bg1"/>
                </a:solidFill>
              </a:defRPr>
            </a:lvl1pPr>
            <a:lvl2pPr marL="176213" indent="0">
              <a:buNone/>
              <a:defRPr sz="6400" b="1"/>
            </a:lvl2pPr>
            <a:lvl3pPr marL="357188" indent="0">
              <a:buNone/>
              <a:defRPr sz="6400" b="1"/>
            </a:lvl3pPr>
            <a:lvl4pPr marL="534988" indent="0">
              <a:buNone/>
              <a:defRPr sz="6400" b="1"/>
            </a:lvl4pPr>
            <a:lvl5pPr marL="715963" indent="0">
              <a:buNone/>
              <a:defRPr sz="6400" b="1"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9983F1-ACEA-BDAB-C2D4-50FBD45F23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6000" y="1557338"/>
            <a:ext cx="5648400" cy="360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Section XX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F5A506-E682-4633-8D32-F339352DB430}"/>
              </a:ext>
            </a:extLst>
          </p:cNvPr>
          <p:cNvSpPr txBox="1"/>
          <p:nvPr userDrawn="1"/>
        </p:nvSpPr>
        <p:spPr>
          <a:xfrm>
            <a:off x="-6392332" y="304800"/>
            <a:ext cx="6096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1" dirty="0">
                <a:solidFill>
                  <a:srgbClr val="FF0000"/>
                </a:solidFill>
                <a:effectLst/>
                <a:latin typeface="+mn-lt"/>
                <a:ea typeface="Aptos" panose="020B0004020202020204" pitchFamily="34" charset="0"/>
              </a:rPr>
              <a:t>Please adhere to these instructions when utilising this slide:</a:t>
            </a:r>
            <a:endParaRPr lang="en-US" sz="1200" dirty="0">
              <a:solidFill>
                <a:srgbClr val="FF0000"/>
              </a:solidFill>
              <a:effectLst/>
              <a:latin typeface="+mn-lt"/>
              <a:ea typeface="Aptos" panose="020B0004020202020204" pitchFamily="34" charset="0"/>
            </a:endParaRPr>
          </a:p>
          <a:p>
            <a:r>
              <a:rPr lang="en-GB" sz="1200" i="1" dirty="0">
                <a:solidFill>
                  <a:srgbClr val="FF0000"/>
                </a:solidFill>
                <a:effectLst/>
                <a:latin typeface="+mn-lt"/>
                <a:ea typeface="Aptos" panose="020B0004020202020204" pitchFamily="34" charset="0"/>
              </a:rPr>
              <a:t>You have the flexibility to choose a colour for the background of the cover pages, divider slides, and closing slides from the following options: </a:t>
            </a:r>
            <a:endParaRPr lang="en-US" sz="1200" dirty="0">
              <a:solidFill>
                <a:srgbClr val="FF0000"/>
              </a:solidFill>
              <a:effectLst/>
              <a:latin typeface="+mn-lt"/>
              <a:ea typeface="Aptos" panose="020B00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200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white, </a:t>
            </a:r>
            <a:endParaRPr lang="en-US" sz="1200" dirty="0">
              <a:solidFill>
                <a:srgbClr val="FF0000"/>
              </a:solidFill>
              <a:effectLst/>
              <a:latin typeface="+mn-lt"/>
              <a:ea typeface="Aptos" panose="020B00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200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Indigo Dye, </a:t>
            </a:r>
            <a:endParaRPr lang="en-US" sz="1200" dirty="0">
              <a:solidFill>
                <a:srgbClr val="FF0000"/>
              </a:solidFill>
              <a:effectLst/>
              <a:latin typeface="+mn-lt"/>
              <a:ea typeface="Aptos" panose="020B00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200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True Blue, </a:t>
            </a:r>
            <a:endParaRPr lang="en-US" sz="1200" dirty="0">
              <a:solidFill>
                <a:srgbClr val="FF0000"/>
              </a:solidFill>
              <a:effectLst/>
              <a:latin typeface="+mn-lt"/>
              <a:ea typeface="Aptos" panose="020B00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200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or any colour from the ‘Vision’ colours palettes (see slide 2).</a:t>
            </a:r>
            <a:endParaRPr lang="en-US" sz="1200" dirty="0">
              <a:solidFill>
                <a:srgbClr val="FF0000"/>
              </a:solidFill>
              <a:effectLst/>
              <a:latin typeface="+mn-lt"/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296670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basic layout - true blue 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AA5D7-8C76-E536-D354-F45FBD125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00" y="2023200"/>
            <a:ext cx="5642487" cy="360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69A028-AA9B-8F80-07A9-6EAC402137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6000" y="3067200"/>
            <a:ext cx="5642048" cy="2588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B9F687E-4233-724F-96C8-BFA57712F3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12163" y="215900"/>
            <a:ext cx="2886150" cy="1602000"/>
          </a:xfrm>
        </p:spPr>
        <p:txBody>
          <a:bodyPr anchor="ctr"/>
          <a:lstStyle>
            <a:lvl1pPr marL="0" indent="0" algn="r">
              <a:buNone/>
              <a:defRPr sz="13800" b="1">
                <a:solidFill>
                  <a:schemeClr val="bg1"/>
                </a:solidFill>
              </a:defRPr>
            </a:lvl1pPr>
            <a:lvl2pPr marL="176213" indent="0">
              <a:buNone/>
              <a:defRPr sz="6400" b="1"/>
            </a:lvl2pPr>
            <a:lvl3pPr marL="357188" indent="0">
              <a:buNone/>
              <a:defRPr sz="6400" b="1"/>
            </a:lvl3pPr>
            <a:lvl4pPr marL="534988" indent="0">
              <a:buNone/>
              <a:defRPr sz="6400" b="1"/>
            </a:lvl4pPr>
            <a:lvl5pPr marL="715963" indent="0">
              <a:buNone/>
              <a:defRPr sz="6400" b="1"/>
            </a:lvl5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9983F1-ACEA-BDAB-C2D4-50FBD45F23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6000" y="1557338"/>
            <a:ext cx="5648400" cy="360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Section XX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8FF2B0-674E-5111-7F9C-E656C4CAB6D1}"/>
              </a:ext>
            </a:extLst>
          </p:cNvPr>
          <p:cNvSpPr txBox="1"/>
          <p:nvPr userDrawn="1"/>
        </p:nvSpPr>
        <p:spPr>
          <a:xfrm>
            <a:off x="-6392332" y="304800"/>
            <a:ext cx="6096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1" dirty="0">
                <a:solidFill>
                  <a:srgbClr val="FF0000"/>
                </a:solidFill>
                <a:effectLst/>
                <a:latin typeface="+mn-lt"/>
                <a:ea typeface="Aptos" panose="020B0004020202020204" pitchFamily="34" charset="0"/>
              </a:rPr>
              <a:t>Please adhere to these instructions when utilising this slide:</a:t>
            </a:r>
            <a:endParaRPr lang="en-US" sz="1200" dirty="0">
              <a:solidFill>
                <a:srgbClr val="FF0000"/>
              </a:solidFill>
              <a:effectLst/>
              <a:latin typeface="+mn-lt"/>
              <a:ea typeface="Aptos" panose="020B0004020202020204" pitchFamily="34" charset="0"/>
            </a:endParaRPr>
          </a:p>
          <a:p>
            <a:r>
              <a:rPr lang="en-GB" sz="1200" i="1" dirty="0">
                <a:solidFill>
                  <a:srgbClr val="FF0000"/>
                </a:solidFill>
                <a:effectLst/>
                <a:latin typeface="+mn-lt"/>
                <a:ea typeface="Aptos" panose="020B0004020202020204" pitchFamily="34" charset="0"/>
              </a:rPr>
              <a:t>You have the flexibility to choose a colour for the background of the cover pages, divider slides, and closing slides from the following options: </a:t>
            </a:r>
            <a:endParaRPr lang="en-US" sz="1200" dirty="0">
              <a:solidFill>
                <a:srgbClr val="FF0000"/>
              </a:solidFill>
              <a:effectLst/>
              <a:latin typeface="+mn-lt"/>
              <a:ea typeface="Aptos" panose="020B00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200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white, </a:t>
            </a:r>
            <a:endParaRPr lang="en-US" sz="1200" dirty="0">
              <a:solidFill>
                <a:srgbClr val="FF0000"/>
              </a:solidFill>
              <a:effectLst/>
              <a:latin typeface="+mn-lt"/>
              <a:ea typeface="Aptos" panose="020B00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200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Indigo Dye, </a:t>
            </a:r>
            <a:endParaRPr lang="en-US" sz="1200" dirty="0">
              <a:solidFill>
                <a:srgbClr val="FF0000"/>
              </a:solidFill>
              <a:effectLst/>
              <a:latin typeface="+mn-lt"/>
              <a:ea typeface="Aptos" panose="020B00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200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True Blue, </a:t>
            </a:r>
            <a:endParaRPr lang="en-US" sz="1200" dirty="0">
              <a:solidFill>
                <a:srgbClr val="FF0000"/>
              </a:solidFill>
              <a:effectLst/>
              <a:latin typeface="+mn-lt"/>
              <a:ea typeface="Aptos" panose="020B00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200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or any colour from the ‘Vision’ colours palettes (see slide 2).</a:t>
            </a:r>
            <a:endParaRPr lang="en-US" sz="1200" dirty="0">
              <a:solidFill>
                <a:srgbClr val="FF0000"/>
              </a:solidFill>
              <a:effectLst/>
              <a:latin typeface="+mn-lt"/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30363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C6B2A-25FD-97FA-B587-E577F9D470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400" cy="360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7A1A32-9B66-B905-F948-4DE7A7AAA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BB42F8-260B-C2A0-C544-9462945F4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2021A9-5D3A-1D7B-BB26-EE053C89D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06D9-4617-44B0-8711-1EF1C439A60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009D2C-48BF-EB93-E681-83623E88F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BBC92C-2804-6021-2D01-52726E095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999" y="1260000"/>
            <a:ext cx="11581200" cy="334800"/>
          </a:xfrm>
        </p:spPr>
        <p:txBody>
          <a:bodyPr anchor="t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8FF356F-9046-C28C-B595-84F1BF6B774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06000" y="1692000"/>
            <a:ext cx="11581200" cy="3969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442184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C6B2A-25FD-97FA-B587-E577F9D470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400" cy="360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7A1A32-9B66-B905-F948-4DE7A7AAA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BB42F8-260B-C2A0-C544-9462945F4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2021A9-5D3A-1D7B-BB26-EE053C89D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06D9-4617-44B0-8711-1EF1C439A60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009D2C-48BF-EB93-E681-83623E88F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BBC92C-2804-6021-2D01-52726E095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999" y="1260000"/>
            <a:ext cx="115812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8FF356F-9046-C28C-B595-84F1BF6B774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06000" y="1691999"/>
            <a:ext cx="11581200" cy="20583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8B080B3-7B7C-93B4-F84D-78B5211F63C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930364"/>
            <a:ext cx="12193200" cy="20195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Freeform 15">
            <a:extLst>
              <a:ext uri="{FF2B5EF4-FFF2-40B4-BE49-F238E27FC236}">
                <a16:creationId xmlns:a16="http://schemas.microsoft.com/office/drawing/2014/main" id="{29C4CBDD-B2F4-6DA2-44F3-F538A967B265}"/>
              </a:ext>
            </a:extLst>
          </p:cNvPr>
          <p:cNvSpPr/>
          <p:nvPr userDrawn="1"/>
        </p:nvSpPr>
        <p:spPr>
          <a:xfrm>
            <a:off x="7999036" y="3930364"/>
            <a:ext cx="3019540" cy="2019586"/>
          </a:xfrm>
          <a:custGeom>
            <a:avLst/>
            <a:gdLst>
              <a:gd name="connsiteX0" fmla="*/ 742160 w 3019540"/>
              <a:gd name="connsiteY0" fmla="*/ 0 h 2019586"/>
              <a:gd name="connsiteX1" fmla="*/ 3019540 w 3019540"/>
              <a:gd name="connsiteY1" fmla="*/ 0 h 2019586"/>
              <a:gd name="connsiteX2" fmla="*/ 2277379 w 3019540"/>
              <a:gd name="connsiteY2" fmla="*/ 2019586 h 2019586"/>
              <a:gd name="connsiteX3" fmla="*/ 0 w 3019540"/>
              <a:gd name="connsiteY3" fmla="*/ 2019586 h 201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9540" h="2019586">
                <a:moveTo>
                  <a:pt x="742160" y="0"/>
                </a:moveTo>
                <a:lnTo>
                  <a:pt x="3019540" y="0"/>
                </a:lnTo>
                <a:lnTo>
                  <a:pt x="2277379" y="2019586"/>
                </a:lnTo>
                <a:lnTo>
                  <a:pt x="0" y="2019586"/>
                </a:lnTo>
                <a:close/>
              </a:path>
            </a:pathLst>
          </a:custGeom>
          <a:solidFill>
            <a:schemeClr val="bg1">
              <a:alpha val="2451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6022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C6B2A-25FD-97FA-B587-E577F9D470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400" cy="360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7A1A32-9B66-B905-F948-4DE7A7AAA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BB42F8-260B-C2A0-C544-9462945F4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2021A9-5D3A-1D7B-BB26-EE053C89D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06D9-4617-44B0-8711-1EF1C439A60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009D2C-48BF-EB93-E681-83623E88F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BBC92C-2804-6021-2D01-52726E095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999" y="3616210"/>
            <a:ext cx="115812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8FF356F-9046-C28C-B595-84F1BF6B774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06000" y="4035136"/>
            <a:ext cx="11581200" cy="1683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8B080B3-7B7C-93B4-F84D-78B5211F63C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1258888"/>
            <a:ext cx="12193200" cy="216570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613820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13211F2-5B55-5E50-F363-A425A297920F}"/>
              </a:ext>
            </a:extLst>
          </p:cNvPr>
          <p:cNvSpPr/>
          <p:nvPr userDrawn="1"/>
        </p:nvSpPr>
        <p:spPr>
          <a:xfrm>
            <a:off x="0" y="1260000"/>
            <a:ext cx="12192000" cy="2169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C6B2A-25FD-97FA-B587-E577F9D470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400" cy="360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7A1A32-9B66-B905-F948-4DE7A7AAA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BB42F8-260B-C2A0-C544-9462945F4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2021A9-5D3A-1D7B-BB26-EE053C89D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06D9-4617-44B0-8711-1EF1C439A60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009D2C-48BF-EB93-E681-83623E88F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BBC92C-2804-6021-2D01-52726E095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999" y="1428355"/>
            <a:ext cx="115812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8FF356F-9046-C28C-B595-84F1BF6B774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06000" y="1860355"/>
            <a:ext cx="11581200" cy="1370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AF7A2340-BCCE-BAE4-1543-D93A1CF20A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5999" y="3618000"/>
            <a:ext cx="115812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3104CEC1-3049-629D-2BFB-508568609B5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6000" y="4035600"/>
            <a:ext cx="11581200" cy="1683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0792561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ternative 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13211F2-5B55-5E50-F363-A425A297920F}"/>
              </a:ext>
            </a:extLst>
          </p:cNvPr>
          <p:cNvSpPr/>
          <p:nvPr userDrawn="1"/>
        </p:nvSpPr>
        <p:spPr>
          <a:xfrm>
            <a:off x="0" y="3429000"/>
            <a:ext cx="12192000" cy="2526512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C6B2A-25FD-97FA-B587-E577F9D470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400" cy="360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7A1A32-9B66-B905-F948-4DE7A7AAA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BB42F8-260B-C2A0-C544-9462945F4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2021A9-5D3A-1D7B-BB26-EE053C89D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06D9-4617-44B0-8711-1EF1C439A60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009D2C-48BF-EB93-E681-83623E88F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BBC92C-2804-6021-2D01-52726E095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999" y="1260000"/>
            <a:ext cx="115812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8FF356F-9046-C28C-B595-84F1BF6B774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06000" y="1692000"/>
            <a:ext cx="11581200" cy="1568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AF7A2340-BCCE-BAE4-1543-D93A1CF20A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5999" y="3618000"/>
            <a:ext cx="115812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3104CEC1-3049-629D-2BFB-508568609B5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6000" y="4035600"/>
            <a:ext cx="11581200" cy="1683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2509005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-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C6B2A-25FD-97FA-B587-E577F9D470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400" cy="360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7A1A32-9B66-B905-F948-4DE7A7AAA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BB42F8-260B-C2A0-C544-9462945F4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2021A9-5D3A-1D7B-BB26-EE053C89D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06D9-4617-44B0-8711-1EF1C439A60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009D2C-48BF-EB93-E681-83623E88F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BBC92C-2804-6021-2D01-52726E095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999" y="1260000"/>
            <a:ext cx="564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8FF356F-9046-C28C-B595-84F1BF6B774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06000" y="1692000"/>
            <a:ext cx="5648400" cy="3969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AF7A2340-BCCE-BAE4-1543-D93A1CF20A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3563" y="1260000"/>
            <a:ext cx="564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3104CEC1-3049-629D-2BFB-508568609B5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43563" y="1692000"/>
            <a:ext cx="5648400" cy="3969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7168096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C6B2A-25FD-97FA-B587-E577F9D470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400" cy="360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009D2C-48BF-EB93-E681-83623E88F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BBC92C-2804-6021-2D01-52726E095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999" y="2158888"/>
            <a:ext cx="564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8FF356F-9046-C28C-B595-84F1BF6B774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06000" y="2592000"/>
            <a:ext cx="5648400" cy="3091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AF7A2340-BCCE-BAE4-1543-D93A1CF20A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3562" y="2160000"/>
            <a:ext cx="564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3104CEC1-3049-629D-2BFB-508568609B5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43563" y="2592000"/>
            <a:ext cx="5648400" cy="3091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443A3FF-0F18-EB95-B1F7-C0D79AC924F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C9DCABAC-5282-175F-09B8-FD802033103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/>
              <a:t>Title</a:t>
            </a:r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2BB74EE-C12E-99A7-A96E-0DC8CC0DBDF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21C06D9-4617-44B0-8711-1EF1C439A60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7F87247-C211-9AF7-A6A0-806395C2060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5999" y="1258888"/>
            <a:ext cx="11581200" cy="720000"/>
          </a:xfrm>
        </p:spPr>
        <p:txBody>
          <a:bodyPr/>
          <a:lstStyle>
            <a:lvl1pPr marL="0" indent="0">
              <a:buNone/>
              <a:defRPr sz="1800"/>
            </a:lvl1pPr>
            <a:lvl2pPr marL="176213" indent="0">
              <a:buNone/>
              <a:defRPr sz="2000"/>
            </a:lvl2pPr>
            <a:lvl3pPr marL="357188" indent="0">
              <a:buNone/>
              <a:defRPr sz="2000"/>
            </a:lvl3pPr>
            <a:lvl4pPr marL="534988" indent="0">
              <a:buNone/>
              <a:defRPr sz="2000"/>
            </a:lvl4pPr>
            <a:lvl5pPr marL="715963" indent="0">
              <a:buNone/>
              <a:defRPr sz="2000"/>
            </a:lvl5pPr>
          </a:lstStyle>
          <a:p>
            <a:pPr lvl="0"/>
            <a:r>
              <a:rPr lang="en-US" dirty="0"/>
              <a:t>Room for introductory text (2 lines maximum)</a:t>
            </a:r>
          </a:p>
        </p:txBody>
      </p:sp>
    </p:spTree>
    <p:extLst>
      <p:ext uri="{BB962C8B-B14F-4D97-AF65-F5344CB8AC3E}">
        <p14:creationId xmlns:p14="http://schemas.microsoft.com/office/powerpoint/2010/main" val="823096360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- banne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C6B2A-25FD-97FA-B587-E577F9D470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400" cy="360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7A1A32-9B66-B905-F948-4DE7A7AAA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BB42F8-260B-C2A0-C544-9462945F4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2021A9-5D3A-1D7B-BB26-EE053C89D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06D9-4617-44B0-8711-1EF1C439A60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009D2C-48BF-EB93-E681-83623E88F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BBC92C-2804-6021-2D01-52726E095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999" y="2700000"/>
            <a:ext cx="564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8FF356F-9046-C28C-B595-84F1BF6B774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06000" y="3132000"/>
            <a:ext cx="5648400" cy="2817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AF7A2340-BCCE-BAE4-1543-D93A1CF20A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3562" y="2700000"/>
            <a:ext cx="564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3104CEC1-3049-629D-2BFB-508568609B5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43563" y="3132000"/>
            <a:ext cx="5648400" cy="2817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C8821C5-A6FB-D49F-DDED-113327453D8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05999" y="1263305"/>
            <a:ext cx="5648400" cy="1242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1137409A-77D2-E7C9-7EDA-FC9F06F8DB9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37601" y="1263305"/>
            <a:ext cx="5648400" cy="1242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5904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variant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9672C7E-019D-FBA3-7F09-750C25D0C1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800" y="304800"/>
            <a:ext cx="11588400" cy="5461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276053-E50C-CB63-D92A-41737B158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4410000"/>
            <a:ext cx="9000000" cy="3600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3FFB69B-3E28-CA70-1686-15A87280500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0000" y="4789050"/>
            <a:ext cx="9000000" cy="360000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D72957C-E4A1-D746-E9BB-011A50F22C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000" y="5277525"/>
            <a:ext cx="9000000" cy="360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Name, Date, Year</a:t>
            </a:r>
            <a:endParaRPr lang="en-GB" dirty="0"/>
          </a:p>
        </p:txBody>
      </p:sp>
      <p:pic>
        <p:nvPicPr>
          <p:cNvPr id="6" name="Grafik 11">
            <a:extLst>
              <a:ext uri="{FF2B5EF4-FFF2-40B4-BE49-F238E27FC236}">
                <a16:creationId xmlns:a16="http://schemas.microsoft.com/office/drawing/2014/main" id="{FC3AA7F1-F8C0-F802-6AEB-0FF02A64B2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963" y="6164039"/>
            <a:ext cx="1080000" cy="45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08734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C6B2A-25FD-97FA-B587-E577F9D470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400" cy="360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009D2C-48BF-EB93-E681-83623E88F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BBC92C-2804-6021-2D01-52726E095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999" y="3330000"/>
            <a:ext cx="366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8FF356F-9046-C28C-B595-84F1BF6B774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06000" y="3762000"/>
            <a:ext cx="3668400" cy="17946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AF7A2340-BCCE-BAE4-1543-D93A1CF20A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64781" y="3330000"/>
            <a:ext cx="366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3104CEC1-3049-629D-2BFB-508568609B5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264782" y="3762000"/>
            <a:ext cx="3668400" cy="17946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443A3FF-0F18-EB95-B1F7-C0D79AC924F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C9DCABAC-5282-175F-09B8-FD802033103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/>
              <a:t>Title</a:t>
            </a:r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2BB74EE-C12E-99A7-A96E-0DC8CC0DBDF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21C06D9-4617-44B0-8711-1EF1C439A60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6EDC2CE6-943D-F3EA-85E0-34B37E4168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23563" y="3330000"/>
            <a:ext cx="366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25DA77E7-7077-8025-921A-3EF4A5F2BCD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223564" y="3762000"/>
            <a:ext cx="3668400" cy="17946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4DCCE1F-07CA-AB40-F546-DC01E18A40D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05999" y="1258888"/>
            <a:ext cx="3668400" cy="1881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12ADB6C8-AFC8-960F-E3B0-DC264E1965A1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264781" y="1258888"/>
            <a:ext cx="3668400" cy="1881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6C1568C1-CB71-7803-639B-A505F707EFA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223563" y="1258888"/>
            <a:ext cx="3668400" cy="1881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45141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with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C6B2A-25FD-97FA-B587-E577F9D470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400" cy="360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009D2C-48BF-EB93-E681-83623E88F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BBC92C-2804-6021-2D01-52726E095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999" y="2160000"/>
            <a:ext cx="366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8FF356F-9046-C28C-B595-84F1BF6B774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06000" y="2592000"/>
            <a:ext cx="3668400" cy="3357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AF7A2340-BCCE-BAE4-1543-D93A1CF20A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64781" y="2160000"/>
            <a:ext cx="366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3104CEC1-3049-629D-2BFB-508568609B5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264782" y="2592000"/>
            <a:ext cx="3668400" cy="3357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443A3FF-0F18-EB95-B1F7-C0D79AC924F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C9DCABAC-5282-175F-09B8-FD802033103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/>
              <a:t>Title</a:t>
            </a:r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2BB74EE-C12E-99A7-A96E-0DC8CC0DBDF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21C06D9-4617-44B0-8711-1EF1C439A60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6EDC2CE6-943D-F3EA-85E0-34B37E4168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23563" y="2160000"/>
            <a:ext cx="366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25DA77E7-7077-8025-921A-3EF4A5F2BCD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223564" y="2592000"/>
            <a:ext cx="3668400" cy="3357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C37BD24B-0050-8906-E9F3-CBBB1D82894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05999" y="1258888"/>
            <a:ext cx="11581200" cy="720000"/>
          </a:xfrm>
        </p:spPr>
        <p:txBody>
          <a:bodyPr/>
          <a:lstStyle>
            <a:lvl1pPr marL="0" indent="0">
              <a:buNone/>
              <a:defRPr sz="1800"/>
            </a:lvl1pPr>
            <a:lvl2pPr marL="176213" indent="0">
              <a:buNone/>
              <a:defRPr sz="2000"/>
            </a:lvl2pPr>
            <a:lvl3pPr marL="357188" indent="0">
              <a:buNone/>
              <a:defRPr sz="2000"/>
            </a:lvl3pPr>
            <a:lvl4pPr marL="534988" indent="0">
              <a:buNone/>
              <a:defRPr sz="2000"/>
            </a:lvl4pPr>
            <a:lvl5pPr marL="715963" indent="0">
              <a:buNone/>
              <a:defRPr sz="2000"/>
            </a:lvl5pPr>
          </a:lstStyle>
          <a:p>
            <a:pPr lvl="0"/>
            <a:r>
              <a:rPr lang="en-US" dirty="0"/>
              <a:t>Room for introductory text (2 lines maximum)</a:t>
            </a:r>
          </a:p>
        </p:txBody>
      </p:sp>
    </p:spTree>
    <p:extLst>
      <p:ext uri="{BB962C8B-B14F-4D97-AF65-F5344CB8AC3E}">
        <p14:creationId xmlns:p14="http://schemas.microsoft.com/office/powerpoint/2010/main" val="577181732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no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C6B2A-25FD-97FA-B587-E577F9D470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400" cy="360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009D2C-48BF-EB93-E681-83623E88F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BBC92C-2804-6021-2D01-52726E095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999" y="1260000"/>
            <a:ext cx="366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8FF356F-9046-C28C-B595-84F1BF6B774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06000" y="1692000"/>
            <a:ext cx="3668400" cy="4257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AF7A2340-BCCE-BAE4-1543-D93A1CF20A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64781" y="1260000"/>
            <a:ext cx="366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3104CEC1-3049-629D-2BFB-508568609B5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264782" y="1692000"/>
            <a:ext cx="3668400" cy="4257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443A3FF-0F18-EB95-B1F7-C0D79AC924F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C9DCABAC-5282-175F-09B8-FD802033103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/>
              <a:t>Title</a:t>
            </a:r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2BB74EE-C12E-99A7-A96E-0DC8CC0DBDF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21C06D9-4617-44B0-8711-1EF1C439A60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6EDC2CE6-943D-F3EA-85E0-34B37E4168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23563" y="1260000"/>
            <a:ext cx="366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25DA77E7-7077-8025-921A-3EF4A5F2BCD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223564" y="1692000"/>
            <a:ext cx="3668400" cy="4257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0293757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C6B2A-25FD-97FA-B587-E577F9D470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400" cy="360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009D2C-48BF-EB93-E681-83623E88F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BBC92C-2804-6021-2D01-52726E095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999" y="3330141"/>
            <a:ext cx="267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8FF356F-9046-C28C-B595-84F1BF6B774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06000" y="3762000"/>
            <a:ext cx="2678400" cy="2187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AF7A2340-BCCE-BAE4-1543-D93A1CF20A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75187" y="3330141"/>
            <a:ext cx="267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3104CEC1-3049-629D-2BFB-508568609B5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275188" y="3762000"/>
            <a:ext cx="2678400" cy="2187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443A3FF-0F18-EB95-B1F7-C0D79AC924F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C9DCABAC-5282-175F-09B8-FD802033103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/>
              <a:t>Title</a:t>
            </a:r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2BB74EE-C12E-99A7-A96E-0DC8CC0DBDF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21C06D9-4617-44B0-8711-1EF1C439A60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6EDC2CE6-943D-F3EA-85E0-34B37E4168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44375" y="3330141"/>
            <a:ext cx="267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25DA77E7-7077-8025-921A-3EF4A5F2BCD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244376" y="3762000"/>
            <a:ext cx="2678400" cy="2187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4DCCE1F-07CA-AB40-F546-DC01E18A40D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05999" y="1258888"/>
            <a:ext cx="2678400" cy="1881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12ADB6C8-AFC8-960F-E3B0-DC264E1965A1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275187" y="1258888"/>
            <a:ext cx="2678400" cy="1881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6C1568C1-CB71-7803-639B-A505F707EFA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244375" y="1258888"/>
            <a:ext cx="2678400" cy="1881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97754957-74D7-D0D5-848B-39C3E526E65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213562" y="3330141"/>
            <a:ext cx="267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AE165B66-0E91-F9C6-89CF-10EFF86FB3F5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9213563" y="3762000"/>
            <a:ext cx="2678400" cy="2187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A4852636-0F70-E002-0651-FFDDB11BF95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213562" y="1258888"/>
            <a:ext cx="2678400" cy="1881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006690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 with banne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C6B2A-25FD-97FA-B587-E577F9D470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400" cy="360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009D2C-48BF-EB93-E681-83623E88F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BBC92C-2804-6021-2D01-52726E095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999" y="2160000"/>
            <a:ext cx="267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8FF356F-9046-C28C-B595-84F1BF6B774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06000" y="2592000"/>
            <a:ext cx="2678400" cy="3357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AF7A2340-BCCE-BAE4-1543-D93A1CF20A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75187" y="2160000"/>
            <a:ext cx="267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3104CEC1-3049-629D-2BFB-508568609B5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275188" y="2592000"/>
            <a:ext cx="2678400" cy="3357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443A3FF-0F18-EB95-B1F7-C0D79AC924F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C9DCABAC-5282-175F-09B8-FD802033103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/>
              <a:t>Title</a:t>
            </a:r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2BB74EE-C12E-99A7-A96E-0DC8CC0DBDF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21C06D9-4617-44B0-8711-1EF1C439A60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6EDC2CE6-943D-F3EA-85E0-34B37E4168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44375" y="2160000"/>
            <a:ext cx="267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25DA77E7-7077-8025-921A-3EF4A5F2BCD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244376" y="2592000"/>
            <a:ext cx="2678400" cy="3357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4DCCE1F-07CA-AB40-F546-DC01E18A40D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05999" y="1260000"/>
            <a:ext cx="2678400" cy="720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12ADB6C8-AFC8-960F-E3B0-DC264E1965A1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275187" y="1260000"/>
            <a:ext cx="2678400" cy="720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6C1568C1-CB71-7803-639B-A505F707EFA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244375" y="1260000"/>
            <a:ext cx="2678400" cy="720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97754957-74D7-D0D5-848B-39C3E526E65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213562" y="2160000"/>
            <a:ext cx="267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AE165B66-0E91-F9C6-89CF-10EFF86FB3F5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9213563" y="2592000"/>
            <a:ext cx="2678400" cy="3357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A4852636-0F70-E002-0651-FFDDB11BF95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213562" y="1260000"/>
            <a:ext cx="2678400" cy="720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019745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 with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C6B2A-25FD-97FA-B587-E577F9D470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400" cy="360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009D2C-48BF-EB93-E681-83623E88F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BBC92C-2804-6021-2D01-52726E095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999" y="2160000"/>
            <a:ext cx="267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8FF356F-9046-C28C-B595-84F1BF6B774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06000" y="2592000"/>
            <a:ext cx="2678400" cy="3357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AF7A2340-BCCE-BAE4-1543-D93A1CF20A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75187" y="2160000"/>
            <a:ext cx="267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3104CEC1-3049-629D-2BFB-508568609B5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275188" y="2592000"/>
            <a:ext cx="2678400" cy="3357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443A3FF-0F18-EB95-B1F7-C0D79AC924F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C9DCABAC-5282-175F-09B8-FD802033103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/>
              <a:t>Title</a:t>
            </a:r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2BB74EE-C12E-99A7-A96E-0DC8CC0DBDF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21C06D9-4617-44B0-8711-1EF1C439A60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6EDC2CE6-943D-F3EA-85E0-34B37E4168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44375" y="2160000"/>
            <a:ext cx="267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25DA77E7-7077-8025-921A-3EF4A5F2BCD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244376" y="2592000"/>
            <a:ext cx="2678400" cy="3357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97754957-74D7-D0D5-848B-39C3E526E65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213562" y="2160000"/>
            <a:ext cx="267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AE165B66-0E91-F9C6-89CF-10EFF86FB3F5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9213563" y="2592000"/>
            <a:ext cx="2678400" cy="3357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4804556-2CA6-A3C1-67A1-CB3B7D4C84B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05999" y="1260000"/>
            <a:ext cx="11581200" cy="720000"/>
          </a:xfrm>
        </p:spPr>
        <p:txBody>
          <a:bodyPr/>
          <a:lstStyle>
            <a:lvl1pPr marL="0" indent="0">
              <a:buNone/>
              <a:defRPr sz="1800"/>
            </a:lvl1pPr>
            <a:lvl2pPr marL="176213" indent="0">
              <a:buNone/>
              <a:defRPr sz="2000"/>
            </a:lvl2pPr>
            <a:lvl3pPr marL="357188" indent="0">
              <a:buNone/>
              <a:defRPr sz="2000"/>
            </a:lvl3pPr>
            <a:lvl4pPr marL="534988" indent="0">
              <a:buNone/>
              <a:defRPr sz="2000"/>
            </a:lvl4pPr>
            <a:lvl5pPr marL="715963" indent="0">
              <a:buNone/>
              <a:defRPr sz="2000"/>
            </a:lvl5pPr>
          </a:lstStyle>
          <a:p>
            <a:pPr lvl="0"/>
            <a:r>
              <a:rPr lang="en-US" dirty="0"/>
              <a:t>Room for introductory text (2 lines maximum)</a:t>
            </a:r>
          </a:p>
        </p:txBody>
      </p:sp>
    </p:spTree>
    <p:extLst>
      <p:ext uri="{BB962C8B-B14F-4D97-AF65-F5344CB8AC3E}">
        <p14:creationId xmlns:p14="http://schemas.microsoft.com/office/powerpoint/2010/main" val="2919984231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 no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C6B2A-25FD-97FA-B587-E577F9D470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400" cy="360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009D2C-48BF-EB93-E681-83623E88F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BBC92C-2804-6021-2D01-52726E095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999" y="1260000"/>
            <a:ext cx="267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8FF356F-9046-C28C-B595-84F1BF6B774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06000" y="1692000"/>
            <a:ext cx="2678400" cy="4257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AF7A2340-BCCE-BAE4-1543-D93A1CF20A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75187" y="1260000"/>
            <a:ext cx="267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3104CEC1-3049-629D-2BFB-508568609B5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275188" y="1692000"/>
            <a:ext cx="2678400" cy="4257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443A3FF-0F18-EB95-B1F7-C0D79AC924F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C9DCABAC-5282-175F-09B8-FD802033103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/>
              <a:t>Title</a:t>
            </a:r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2BB74EE-C12E-99A7-A96E-0DC8CC0DBDF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21C06D9-4617-44B0-8711-1EF1C439A60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6EDC2CE6-943D-F3EA-85E0-34B37E4168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44375" y="1260000"/>
            <a:ext cx="267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25DA77E7-7077-8025-921A-3EF4A5F2BCD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244376" y="1692000"/>
            <a:ext cx="2678400" cy="4257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97754957-74D7-D0D5-848B-39C3E526E65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213562" y="1260000"/>
            <a:ext cx="267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AE165B66-0E91-F9C6-89CF-10EFF86FB3F5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9213563" y="1692000"/>
            <a:ext cx="2678400" cy="4257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6112710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1991F-3718-8448-0675-092878A5CA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397" cy="360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DBAFB1-EC08-DFF0-0E3C-E581CEA34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7809E4-8B49-BFC9-B2E3-764C3CAE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599B82-FC53-E52D-11E6-576CBA459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06D9-4617-44B0-8711-1EF1C439A60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F62F6C93-9039-61F9-A223-35A55C82FD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E4CF0ECA-EE5C-4248-6024-E2419A195DD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05999" y="1260000"/>
            <a:ext cx="5648400" cy="720000"/>
          </a:xfrm>
        </p:spPr>
        <p:txBody>
          <a:bodyPr/>
          <a:lstStyle>
            <a:lvl1pPr marL="0" indent="0">
              <a:buNone/>
              <a:defRPr sz="1800"/>
            </a:lvl1pPr>
            <a:lvl2pPr marL="176213" indent="0">
              <a:buNone/>
              <a:defRPr sz="2000"/>
            </a:lvl2pPr>
            <a:lvl3pPr marL="357188" indent="0">
              <a:buNone/>
              <a:defRPr sz="2000"/>
            </a:lvl3pPr>
            <a:lvl4pPr marL="534988" indent="0">
              <a:buNone/>
              <a:defRPr sz="2000"/>
            </a:lvl4pPr>
            <a:lvl5pPr marL="715963" indent="0">
              <a:buNone/>
              <a:defRPr sz="2000"/>
            </a:lvl5pPr>
          </a:lstStyle>
          <a:p>
            <a:pPr lvl="0"/>
            <a:r>
              <a:rPr lang="en-US" dirty="0"/>
              <a:t>Room for introductory text (2 lines maximum)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4EBE3D16-79BC-145D-104A-8871C7542E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998" y="2160000"/>
            <a:ext cx="5648399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635868A0-C8FD-A3D7-C412-F83A19CD08B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05999" y="2592000"/>
            <a:ext cx="5648399" cy="3357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F889219-A9F0-B3B8-3D29-8F315E41481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42400" y="1260000"/>
            <a:ext cx="5648400" cy="46899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038357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ac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1991F-3718-8448-0675-092878A5CA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397" cy="360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DBAFB1-EC08-DFF0-0E3C-E581CEA34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7809E4-8B49-BFC9-B2E3-764C3CAE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599B82-FC53-E52D-11E6-576CBA459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06D9-4617-44B0-8711-1EF1C439A60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F62F6C93-9039-61F9-A223-35A55C82FD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E4CF0ECA-EE5C-4248-6024-E2419A195DD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05999" y="1260000"/>
            <a:ext cx="5648400" cy="720000"/>
          </a:xfrm>
        </p:spPr>
        <p:txBody>
          <a:bodyPr/>
          <a:lstStyle>
            <a:lvl1pPr marL="0" indent="0">
              <a:buNone/>
              <a:defRPr sz="1800"/>
            </a:lvl1pPr>
            <a:lvl2pPr marL="176213" indent="0">
              <a:buNone/>
              <a:defRPr sz="2000"/>
            </a:lvl2pPr>
            <a:lvl3pPr marL="357188" indent="0">
              <a:buNone/>
              <a:defRPr sz="2000"/>
            </a:lvl3pPr>
            <a:lvl4pPr marL="534988" indent="0">
              <a:buNone/>
              <a:defRPr sz="2000"/>
            </a:lvl4pPr>
            <a:lvl5pPr marL="715963" indent="0">
              <a:buNone/>
              <a:defRPr sz="2000"/>
            </a:lvl5pPr>
          </a:lstStyle>
          <a:p>
            <a:pPr lvl="0"/>
            <a:r>
              <a:rPr lang="en-US" dirty="0"/>
              <a:t>Room for introductory text (2 lines maximum)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4EBE3D16-79BC-145D-104A-8871C7542E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998" y="2160000"/>
            <a:ext cx="5648399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F889219-A9F0-B3B8-3D29-8F315E41481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42400" y="304800"/>
            <a:ext cx="5648400" cy="56451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2439DE8-BAC6-1132-9C68-89C2D648A13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06000" y="2592000"/>
            <a:ext cx="2682000" cy="702000"/>
          </a:xfrm>
        </p:spPr>
        <p:txBody>
          <a:bodyPr/>
          <a:lstStyle>
            <a:lvl1pPr marL="0" indent="0">
              <a:buNone/>
              <a:defRPr sz="4800" b="1"/>
            </a:lvl1pPr>
            <a:lvl2pPr marL="176213" indent="0">
              <a:buNone/>
              <a:defRPr sz="4800" b="1"/>
            </a:lvl2pPr>
            <a:lvl3pPr marL="357188" indent="0">
              <a:buNone/>
              <a:defRPr sz="4800" b="1"/>
            </a:lvl3pPr>
            <a:lvl4pPr marL="534988" indent="0">
              <a:buNone/>
              <a:defRPr sz="4800" b="1"/>
            </a:lvl4pPr>
            <a:lvl5pPr marL="715963" indent="0">
              <a:buNone/>
              <a:defRPr sz="4800" b="1"/>
            </a:lvl5pPr>
          </a:lstStyle>
          <a:p>
            <a:pPr lvl="0"/>
            <a:r>
              <a:rPr lang="en-US" dirty="0"/>
              <a:t>XX%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883744B-F36D-8700-9654-01B67F49DCB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06000" y="3294000"/>
            <a:ext cx="2682000" cy="702000"/>
          </a:xfrm>
        </p:spPr>
        <p:txBody>
          <a:bodyPr/>
          <a:lstStyle>
            <a:lvl1pPr marL="0" indent="0">
              <a:buNone/>
              <a:defRPr/>
            </a:lvl1pPr>
            <a:lvl2pPr marL="176213" indent="0">
              <a:buNone/>
              <a:defRPr/>
            </a:lvl2pPr>
            <a:lvl3pPr marL="357188" indent="0">
              <a:buNone/>
              <a:defRPr/>
            </a:lvl3pPr>
            <a:lvl4pPr marL="534988" indent="0">
              <a:buNone/>
              <a:defRPr/>
            </a:lvl4pPr>
            <a:lvl5pPr marL="71596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51514F61-BD65-F287-0158-FE1E635CA31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72397" y="2592000"/>
            <a:ext cx="2682000" cy="702000"/>
          </a:xfrm>
        </p:spPr>
        <p:txBody>
          <a:bodyPr/>
          <a:lstStyle>
            <a:lvl1pPr marL="0" indent="0">
              <a:buNone/>
              <a:defRPr sz="4800" b="1"/>
            </a:lvl1pPr>
            <a:lvl2pPr marL="176213" indent="0">
              <a:buNone/>
              <a:defRPr sz="4800" b="1"/>
            </a:lvl2pPr>
            <a:lvl3pPr marL="357188" indent="0">
              <a:buNone/>
              <a:defRPr sz="4800" b="1"/>
            </a:lvl3pPr>
            <a:lvl4pPr marL="534988" indent="0">
              <a:buNone/>
              <a:defRPr sz="4800" b="1"/>
            </a:lvl4pPr>
            <a:lvl5pPr marL="715963" indent="0">
              <a:buNone/>
              <a:defRPr sz="4800" b="1"/>
            </a:lvl5pPr>
          </a:lstStyle>
          <a:p>
            <a:pPr lvl="0"/>
            <a:r>
              <a:rPr lang="en-US" dirty="0"/>
              <a:t>XX%</a:t>
            </a:r>
            <a:endParaRPr lang="en-GB" dirty="0"/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B9D29752-2CDB-6A63-C2F8-9A45E5BA0A9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272397" y="3294000"/>
            <a:ext cx="2682000" cy="702000"/>
          </a:xfrm>
        </p:spPr>
        <p:txBody>
          <a:bodyPr/>
          <a:lstStyle>
            <a:lvl1pPr marL="0" indent="0">
              <a:buNone/>
              <a:defRPr/>
            </a:lvl1pPr>
            <a:lvl2pPr marL="176213" indent="0">
              <a:buNone/>
              <a:defRPr/>
            </a:lvl2pPr>
            <a:lvl3pPr marL="357188" indent="0">
              <a:buNone/>
              <a:defRPr/>
            </a:lvl3pPr>
            <a:lvl4pPr marL="534988" indent="0">
              <a:buNone/>
              <a:defRPr/>
            </a:lvl4pPr>
            <a:lvl5pPr marL="71596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E4A55E5F-94F9-02B6-D5BF-BB64FCC807D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05998" y="4068000"/>
            <a:ext cx="5648399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0BE7F8DB-0BE1-7B02-DE2F-3FD6C246656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06000" y="4500000"/>
            <a:ext cx="2682000" cy="702000"/>
          </a:xfrm>
        </p:spPr>
        <p:txBody>
          <a:bodyPr/>
          <a:lstStyle>
            <a:lvl1pPr marL="0" indent="0">
              <a:buNone/>
              <a:defRPr sz="4800" b="1"/>
            </a:lvl1pPr>
            <a:lvl2pPr marL="176213" indent="0">
              <a:buNone/>
              <a:defRPr sz="4800" b="1"/>
            </a:lvl2pPr>
            <a:lvl3pPr marL="357188" indent="0">
              <a:buNone/>
              <a:defRPr sz="4800" b="1"/>
            </a:lvl3pPr>
            <a:lvl4pPr marL="534988" indent="0">
              <a:buNone/>
              <a:defRPr sz="4800" b="1"/>
            </a:lvl4pPr>
            <a:lvl5pPr marL="715963" indent="0">
              <a:buNone/>
              <a:defRPr sz="4800" b="1"/>
            </a:lvl5pPr>
          </a:lstStyle>
          <a:p>
            <a:pPr lvl="0"/>
            <a:r>
              <a:rPr lang="en-US" dirty="0"/>
              <a:t>XX%</a:t>
            </a:r>
            <a:endParaRPr lang="en-GB" dirty="0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D19DCBF7-FA68-3F27-5043-B2A09AA01ED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06000" y="5202000"/>
            <a:ext cx="2682000" cy="702000"/>
          </a:xfrm>
        </p:spPr>
        <p:txBody>
          <a:bodyPr/>
          <a:lstStyle>
            <a:lvl1pPr marL="0" indent="0">
              <a:buNone/>
              <a:defRPr/>
            </a:lvl1pPr>
            <a:lvl2pPr marL="176213" indent="0">
              <a:buNone/>
              <a:defRPr/>
            </a:lvl2pPr>
            <a:lvl3pPr marL="357188" indent="0">
              <a:buNone/>
              <a:defRPr/>
            </a:lvl3pPr>
            <a:lvl4pPr marL="534988" indent="0">
              <a:buNone/>
              <a:defRPr/>
            </a:lvl4pPr>
            <a:lvl5pPr marL="71596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A0F35B88-6ACA-37E3-019C-B70CD5D6FF7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72397" y="4500000"/>
            <a:ext cx="2682000" cy="702000"/>
          </a:xfrm>
        </p:spPr>
        <p:txBody>
          <a:bodyPr/>
          <a:lstStyle>
            <a:lvl1pPr marL="0" indent="0">
              <a:buNone/>
              <a:defRPr sz="4800" b="1"/>
            </a:lvl1pPr>
            <a:lvl2pPr marL="176213" indent="0">
              <a:buNone/>
              <a:defRPr sz="4800" b="1"/>
            </a:lvl2pPr>
            <a:lvl3pPr marL="357188" indent="0">
              <a:buNone/>
              <a:defRPr sz="4800" b="1"/>
            </a:lvl3pPr>
            <a:lvl4pPr marL="534988" indent="0">
              <a:buNone/>
              <a:defRPr sz="4800" b="1"/>
            </a:lvl4pPr>
            <a:lvl5pPr marL="715963" indent="0">
              <a:buNone/>
              <a:defRPr sz="4800" b="1"/>
            </a:lvl5pPr>
          </a:lstStyle>
          <a:p>
            <a:pPr lvl="0"/>
            <a:r>
              <a:rPr lang="en-US" dirty="0"/>
              <a:t>XX%</a:t>
            </a:r>
            <a:endParaRPr lang="en-GB" dirty="0"/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F1908FB4-6C1F-E2A9-2C17-0800D5C45C5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272397" y="5202000"/>
            <a:ext cx="2682000" cy="702000"/>
          </a:xfrm>
        </p:spPr>
        <p:txBody>
          <a:bodyPr/>
          <a:lstStyle>
            <a:lvl1pPr marL="0" indent="0">
              <a:buNone/>
              <a:defRPr/>
            </a:lvl1pPr>
            <a:lvl2pPr marL="176213" indent="0">
              <a:buNone/>
              <a:defRPr/>
            </a:lvl2pPr>
            <a:lvl3pPr marL="357188" indent="0">
              <a:buNone/>
              <a:defRPr/>
            </a:lvl3pPr>
            <a:lvl4pPr marL="534988" indent="0">
              <a:buNone/>
              <a:defRPr/>
            </a:lvl4pPr>
            <a:lvl5pPr marL="71596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4586442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fac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1991F-3718-8448-0675-092878A5CA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397" cy="360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DBAFB1-EC08-DFF0-0E3C-E581CEA34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7809E4-8B49-BFC9-B2E3-764C3CAE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599B82-FC53-E52D-11E6-576CBA459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06D9-4617-44B0-8711-1EF1C439A60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F62F6C93-9039-61F9-A223-35A55C82FD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E4CF0ECA-EE5C-4248-6024-E2419A195DD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05999" y="1260000"/>
            <a:ext cx="5648400" cy="720000"/>
          </a:xfrm>
        </p:spPr>
        <p:txBody>
          <a:bodyPr/>
          <a:lstStyle>
            <a:lvl1pPr marL="0" indent="0">
              <a:buNone/>
              <a:defRPr sz="1800"/>
            </a:lvl1pPr>
            <a:lvl2pPr marL="176213" indent="0">
              <a:buNone/>
              <a:defRPr sz="2000"/>
            </a:lvl2pPr>
            <a:lvl3pPr marL="357188" indent="0">
              <a:buNone/>
              <a:defRPr sz="2000"/>
            </a:lvl3pPr>
            <a:lvl4pPr marL="534988" indent="0">
              <a:buNone/>
              <a:defRPr sz="2000"/>
            </a:lvl4pPr>
            <a:lvl5pPr marL="715963" indent="0">
              <a:buNone/>
              <a:defRPr sz="2000"/>
            </a:lvl5pPr>
          </a:lstStyle>
          <a:p>
            <a:pPr lvl="0"/>
            <a:r>
              <a:rPr lang="en-US" dirty="0"/>
              <a:t>Room for introductory text (2 lines maximum)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4EBE3D16-79BC-145D-104A-8871C7542E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998" y="2160000"/>
            <a:ext cx="5648399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2439DE8-BAC6-1132-9C68-89C2D648A13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06000" y="2592000"/>
            <a:ext cx="2682000" cy="702000"/>
          </a:xfrm>
        </p:spPr>
        <p:txBody>
          <a:bodyPr/>
          <a:lstStyle>
            <a:lvl1pPr marL="0" indent="0">
              <a:buNone/>
              <a:defRPr sz="4800" b="1"/>
            </a:lvl1pPr>
            <a:lvl2pPr marL="176213" indent="0">
              <a:buNone/>
              <a:defRPr sz="4800" b="1"/>
            </a:lvl2pPr>
            <a:lvl3pPr marL="357188" indent="0">
              <a:buNone/>
              <a:defRPr sz="4800" b="1"/>
            </a:lvl3pPr>
            <a:lvl4pPr marL="534988" indent="0">
              <a:buNone/>
              <a:defRPr sz="4800" b="1"/>
            </a:lvl4pPr>
            <a:lvl5pPr marL="715963" indent="0">
              <a:buNone/>
              <a:defRPr sz="4800" b="1"/>
            </a:lvl5pPr>
          </a:lstStyle>
          <a:p>
            <a:pPr lvl="0"/>
            <a:r>
              <a:rPr lang="en-US" dirty="0"/>
              <a:t>XX%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883744B-F36D-8700-9654-01B67F49DCB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06000" y="3294000"/>
            <a:ext cx="2682000" cy="702000"/>
          </a:xfrm>
        </p:spPr>
        <p:txBody>
          <a:bodyPr/>
          <a:lstStyle>
            <a:lvl1pPr marL="0" indent="0">
              <a:buNone/>
              <a:defRPr/>
            </a:lvl1pPr>
            <a:lvl2pPr marL="176213" indent="0">
              <a:buNone/>
              <a:defRPr/>
            </a:lvl2pPr>
            <a:lvl3pPr marL="357188" indent="0">
              <a:buNone/>
              <a:defRPr/>
            </a:lvl3pPr>
            <a:lvl4pPr marL="534988" indent="0">
              <a:buNone/>
              <a:defRPr/>
            </a:lvl4pPr>
            <a:lvl5pPr marL="71596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51514F61-BD65-F287-0158-FE1E635CA31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72397" y="2592000"/>
            <a:ext cx="2682000" cy="702000"/>
          </a:xfrm>
        </p:spPr>
        <p:txBody>
          <a:bodyPr/>
          <a:lstStyle>
            <a:lvl1pPr marL="0" indent="0">
              <a:buNone/>
              <a:defRPr sz="4800" b="1"/>
            </a:lvl1pPr>
            <a:lvl2pPr marL="176213" indent="0">
              <a:buNone/>
              <a:defRPr sz="4800" b="1"/>
            </a:lvl2pPr>
            <a:lvl3pPr marL="357188" indent="0">
              <a:buNone/>
              <a:defRPr sz="4800" b="1"/>
            </a:lvl3pPr>
            <a:lvl4pPr marL="534988" indent="0">
              <a:buNone/>
              <a:defRPr sz="4800" b="1"/>
            </a:lvl4pPr>
            <a:lvl5pPr marL="715963" indent="0">
              <a:buNone/>
              <a:defRPr sz="4800" b="1"/>
            </a:lvl5pPr>
          </a:lstStyle>
          <a:p>
            <a:pPr lvl="0"/>
            <a:r>
              <a:rPr lang="en-US" dirty="0"/>
              <a:t>XX%</a:t>
            </a:r>
            <a:endParaRPr lang="en-GB" dirty="0"/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B9D29752-2CDB-6A63-C2F8-9A45E5BA0A9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272397" y="3294000"/>
            <a:ext cx="2682000" cy="702000"/>
          </a:xfrm>
        </p:spPr>
        <p:txBody>
          <a:bodyPr/>
          <a:lstStyle>
            <a:lvl1pPr marL="0" indent="0">
              <a:buNone/>
              <a:defRPr/>
            </a:lvl1pPr>
            <a:lvl2pPr marL="176213" indent="0">
              <a:buNone/>
              <a:defRPr/>
            </a:lvl2pPr>
            <a:lvl3pPr marL="357188" indent="0">
              <a:buNone/>
              <a:defRPr/>
            </a:lvl3pPr>
            <a:lvl4pPr marL="534988" indent="0">
              <a:buNone/>
              <a:defRPr/>
            </a:lvl4pPr>
            <a:lvl5pPr marL="71596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E4A55E5F-94F9-02B6-D5BF-BB64FCC807D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05998" y="4068000"/>
            <a:ext cx="5648399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0BE7F8DB-0BE1-7B02-DE2F-3FD6C246656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06000" y="4500000"/>
            <a:ext cx="2682000" cy="702000"/>
          </a:xfrm>
        </p:spPr>
        <p:txBody>
          <a:bodyPr/>
          <a:lstStyle>
            <a:lvl1pPr marL="0" indent="0">
              <a:buNone/>
              <a:defRPr sz="4800" b="1"/>
            </a:lvl1pPr>
            <a:lvl2pPr marL="176213" indent="0">
              <a:buNone/>
              <a:defRPr sz="4800" b="1"/>
            </a:lvl2pPr>
            <a:lvl3pPr marL="357188" indent="0">
              <a:buNone/>
              <a:defRPr sz="4800" b="1"/>
            </a:lvl3pPr>
            <a:lvl4pPr marL="534988" indent="0">
              <a:buNone/>
              <a:defRPr sz="4800" b="1"/>
            </a:lvl4pPr>
            <a:lvl5pPr marL="715963" indent="0">
              <a:buNone/>
              <a:defRPr sz="4800" b="1"/>
            </a:lvl5pPr>
          </a:lstStyle>
          <a:p>
            <a:pPr lvl="0"/>
            <a:r>
              <a:rPr lang="en-US" dirty="0"/>
              <a:t>XX%</a:t>
            </a:r>
            <a:endParaRPr lang="en-GB" dirty="0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D19DCBF7-FA68-3F27-5043-B2A09AA01ED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06000" y="5202000"/>
            <a:ext cx="2682000" cy="702000"/>
          </a:xfrm>
        </p:spPr>
        <p:txBody>
          <a:bodyPr/>
          <a:lstStyle>
            <a:lvl1pPr marL="0" indent="0">
              <a:buNone/>
              <a:defRPr/>
            </a:lvl1pPr>
            <a:lvl2pPr marL="176213" indent="0">
              <a:buNone/>
              <a:defRPr/>
            </a:lvl2pPr>
            <a:lvl3pPr marL="357188" indent="0">
              <a:buNone/>
              <a:defRPr/>
            </a:lvl3pPr>
            <a:lvl4pPr marL="534988" indent="0">
              <a:buNone/>
              <a:defRPr/>
            </a:lvl4pPr>
            <a:lvl5pPr marL="71596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A0F35B88-6ACA-37E3-019C-B70CD5D6FF7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72397" y="4500000"/>
            <a:ext cx="2682000" cy="702000"/>
          </a:xfrm>
        </p:spPr>
        <p:txBody>
          <a:bodyPr/>
          <a:lstStyle>
            <a:lvl1pPr marL="0" indent="0">
              <a:buNone/>
              <a:defRPr sz="4800" b="1"/>
            </a:lvl1pPr>
            <a:lvl2pPr marL="176213" indent="0">
              <a:buNone/>
              <a:defRPr sz="4800" b="1"/>
            </a:lvl2pPr>
            <a:lvl3pPr marL="357188" indent="0">
              <a:buNone/>
              <a:defRPr sz="4800" b="1"/>
            </a:lvl3pPr>
            <a:lvl4pPr marL="534988" indent="0">
              <a:buNone/>
              <a:defRPr sz="4800" b="1"/>
            </a:lvl4pPr>
            <a:lvl5pPr marL="715963" indent="0">
              <a:buNone/>
              <a:defRPr sz="4800" b="1"/>
            </a:lvl5pPr>
          </a:lstStyle>
          <a:p>
            <a:pPr lvl="0"/>
            <a:r>
              <a:rPr lang="en-US" dirty="0"/>
              <a:t>XX%</a:t>
            </a:r>
            <a:endParaRPr lang="en-GB" dirty="0"/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F1908FB4-6C1F-E2A9-2C17-0800D5C45C5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272397" y="5202000"/>
            <a:ext cx="2682000" cy="702000"/>
          </a:xfrm>
        </p:spPr>
        <p:txBody>
          <a:bodyPr/>
          <a:lstStyle>
            <a:lvl1pPr marL="0" indent="0">
              <a:buNone/>
              <a:defRPr/>
            </a:lvl1pPr>
            <a:lvl2pPr marL="176213" indent="0">
              <a:buNone/>
              <a:defRPr/>
            </a:lvl2pPr>
            <a:lvl3pPr marL="357188" indent="0">
              <a:buNone/>
              <a:defRPr/>
            </a:lvl3pPr>
            <a:lvl4pPr marL="534988" indent="0">
              <a:buNone/>
              <a:defRPr/>
            </a:lvl4pPr>
            <a:lvl5pPr marL="71596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Espace réservé pour une image  29">
            <a:extLst>
              <a:ext uri="{FF2B5EF4-FFF2-40B4-BE49-F238E27FC236}">
                <a16:creationId xmlns:a16="http://schemas.microsoft.com/office/drawing/2014/main" id="{ED358CFF-706E-64A6-81F1-82F7B43F79A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387206" y="304800"/>
            <a:ext cx="5498794" cy="5645150"/>
          </a:xfrm>
          <a:prstGeom prst="parallelogram">
            <a:avLst>
              <a:gd name="adj" fmla="val 34601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3621463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variant - true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9672C7E-019D-FBA3-7F09-750C25D0C1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800" y="304800"/>
            <a:ext cx="11588400" cy="5461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276053-E50C-CB63-D92A-41737B158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4410000"/>
            <a:ext cx="9000000" cy="3600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3FFB69B-3E28-CA70-1686-15A87280500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0000" y="4789050"/>
            <a:ext cx="9000000" cy="360000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D72957C-E4A1-D746-E9BB-011A50F22C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000" y="5277525"/>
            <a:ext cx="9000000" cy="360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Name, Date, Year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1E0962-8B10-37C3-6F28-5BA9F8CA0812}"/>
              </a:ext>
            </a:extLst>
          </p:cNvPr>
          <p:cNvSpPr txBox="1"/>
          <p:nvPr userDrawn="1"/>
        </p:nvSpPr>
        <p:spPr>
          <a:xfrm>
            <a:off x="-6392332" y="304800"/>
            <a:ext cx="6096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1" dirty="0">
                <a:solidFill>
                  <a:srgbClr val="FF0000"/>
                </a:solidFill>
                <a:effectLst/>
                <a:latin typeface="+mn-lt"/>
                <a:ea typeface="Aptos" panose="020B0004020202020204" pitchFamily="34" charset="0"/>
              </a:rPr>
              <a:t>Please adhere to these instructions when utilising this slide:</a:t>
            </a:r>
            <a:endParaRPr lang="en-US" sz="1200" dirty="0">
              <a:solidFill>
                <a:srgbClr val="FF0000"/>
              </a:solidFill>
              <a:effectLst/>
              <a:latin typeface="+mn-lt"/>
              <a:ea typeface="Aptos" panose="020B0004020202020204" pitchFamily="34" charset="0"/>
            </a:endParaRPr>
          </a:p>
          <a:p>
            <a:r>
              <a:rPr lang="en-GB" sz="1200" i="1" dirty="0">
                <a:solidFill>
                  <a:srgbClr val="FF0000"/>
                </a:solidFill>
                <a:effectLst/>
                <a:latin typeface="+mn-lt"/>
                <a:ea typeface="Aptos" panose="020B0004020202020204" pitchFamily="34" charset="0"/>
              </a:rPr>
              <a:t>You have the flexibility to choose a colour for the background of the cover pages, divider slides, and closing slides from the following options: </a:t>
            </a:r>
            <a:endParaRPr lang="en-US" sz="1200" dirty="0">
              <a:solidFill>
                <a:srgbClr val="FF0000"/>
              </a:solidFill>
              <a:effectLst/>
              <a:latin typeface="+mn-lt"/>
              <a:ea typeface="Aptos" panose="020B00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200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white, </a:t>
            </a:r>
            <a:endParaRPr lang="en-US" sz="1200" dirty="0">
              <a:solidFill>
                <a:srgbClr val="FF0000"/>
              </a:solidFill>
              <a:effectLst/>
              <a:latin typeface="+mn-lt"/>
              <a:ea typeface="Aptos" panose="020B00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200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Indigo Dye, </a:t>
            </a:r>
            <a:endParaRPr lang="en-US" sz="1200" dirty="0">
              <a:solidFill>
                <a:srgbClr val="FF0000"/>
              </a:solidFill>
              <a:effectLst/>
              <a:latin typeface="+mn-lt"/>
              <a:ea typeface="Aptos" panose="020B00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200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True Blue, </a:t>
            </a:r>
            <a:endParaRPr lang="en-US" sz="1200" dirty="0">
              <a:solidFill>
                <a:srgbClr val="FF0000"/>
              </a:solidFill>
              <a:effectLst/>
              <a:latin typeface="+mn-lt"/>
              <a:ea typeface="Aptos" panose="020B00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200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or any colour from the ‘Vision’ colours palettes (see slide 2).</a:t>
            </a:r>
            <a:endParaRPr lang="en-US" sz="1200" dirty="0">
              <a:solidFill>
                <a:srgbClr val="FF0000"/>
              </a:solidFill>
              <a:effectLst/>
              <a:latin typeface="+mn-lt"/>
              <a:ea typeface="Aptos" panose="020B0004020202020204" pitchFamily="34" charset="0"/>
            </a:endParaRP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9F984664-D127-EFA0-B1BB-E96B560BEEA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811963" y="6165234"/>
            <a:ext cx="1080000" cy="453765"/>
            <a:chOff x="1721984" y="2257682"/>
            <a:chExt cx="7247953" cy="3045250"/>
          </a:xfrm>
        </p:grpSpPr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8CCCF190-9E49-A241-C093-9716B4C88EA5}"/>
                </a:ext>
              </a:extLst>
            </p:cNvPr>
            <p:cNvSpPr/>
            <p:nvPr/>
          </p:nvSpPr>
          <p:spPr>
            <a:xfrm>
              <a:off x="1721984" y="4167798"/>
              <a:ext cx="1948179" cy="1135134"/>
            </a:xfrm>
            <a:custGeom>
              <a:avLst/>
              <a:gdLst>
                <a:gd name="connsiteX0" fmla="*/ 1948179 w 1948179"/>
                <a:gd name="connsiteY0" fmla="*/ 391066 h 1135134"/>
                <a:gd name="connsiteX1" fmla="*/ 1641834 w 1948179"/>
                <a:gd name="connsiteY1" fmla="*/ 0 h 1135134"/>
                <a:gd name="connsiteX2" fmla="*/ 1272508 w 1948179"/>
                <a:gd name="connsiteY2" fmla="*/ 302012 h 1135134"/>
                <a:gd name="connsiteX3" fmla="*/ 1257305 w 1948179"/>
                <a:gd name="connsiteY3" fmla="*/ 302012 h 1135134"/>
                <a:gd name="connsiteX4" fmla="*/ 955329 w 1948179"/>
                <a:gd name="connsiteY4" fmla="*/ 0 h 1135134"/>
                <a:gd name="connsiteX5" fmla="*/ 581633 w 1948179"/>
                <a:gd name="connsiteY5" fmla="*/ 312846 h 1135134"/>
                <a:gd name="connsiteX6" fmla="*/ 566177 w 1948179"/>
                <a:gd name="connsiteY6" fmla="*/ 312846 h 1135134"/>
                <a:gd name="connsiteX7" fmla="*/ 333646 w 1948179"/>
                <a:gd name="connsiteY7" fmla="*/ 28240 h 1135134"/>
                <a:gd name="connsiteX8" fmla="*/ 223972 w 1948179"/>
                <a:gd name="connsiteY8" fmla="*/ 10870 h 1135134"/>
                <a:gd name="connsiteX9" fmla="*/ 0 w 1948179"/>
                <a:gd name="connsiteY9" fmla="*/ 10870 h 1135134"/>
                <a:gd name="connsiteX10" fmla="*/ 0 w 1948179"/>
                <a:gd name="connsiteY10" fmla="*/ 257990 h 1135134"/>
                <a:gd name="connsiteX11" fmla="*/ 283991 w 1948179"/>
                <a:gd name="connsiteY11" fmla="*/ 258099 h 1135134"/>
                <a:gd name="connsiteX12" fmla="*/ 283991 w 1948179"/>
                <a:gd name="connsiteY12" fmla="*/ 1116717 h 1135134"/>
                <a:gd name="connsiteX13" fmla="*/ 585967 w 1948179"/>
                <a:gd name="connsiteY13" fmla="*/ 1116717 h 1135134"/>
                <a:gd name="connsiteX14" fmla="*/ 585967 w 1948179"/>
                <a:gd name="connsiteY14" fmla="*/ 562710 h 1135134"/>
                <a:gd name="connsiteX15" fmla="*/ 597342 w 1948179"/>
                <a:gd name="connsiteY15" fmla="*/ 466506 h 1135134"/>
                <a:gd name="connsiteX16" fmla="*/ 820592 w 1948179"/>
                <a:gd name="connsiteY16" fmla="*/ 254198 h 1135134"/>
                <a:gd name="connsiteX17" fmla="*/ 968330 w 1948179"/>
                <a:gd name="connsiteY17" fmla="*/ 473656 h 1135134"/>
                <a:gd name="connsiteX18" fmla="*/ 968330 w 1948179"/>
                <a:gd name="connsiteY18" fmla="*/ 1116753 h 1135134"/>
                <a:gd name="connsiteX19" fmla="*/ 1270305 w 1948179"/>
                <a:gd name="connsiteY19" fmla="*/ 1116753 h 1135134"/>
                <a:gd name="connsiteX20" fmla="*/ 1270305 w 1948179"/>
                <a:gd name="connsiteY20" fmla="*/ 549710 h 1135134"/>
                <a:gd name="connsiteX21" fmla="*/ 1511467 w 1948179"/>
                <a:gd name="connsiteY21" fmla="*/ 254234 h 1135134"/>
                <a:gd name="connsiteX22" fmla="*/ 1644001 w 1948179"/>
                <a:gd name="connsiteY22" fmla="*/ 473692 h 1135134"/>
                <a:gd name="connsiteX23" fmla="*/ 1644001 w 1948179"/>
                <a:gd name="connsiteY23" fmla="*/ 833231 h 1135134"/>
                <a:gd name="connsiteX24" fmla="*/ 1948179 w 1948179"/>
                <a:gd name="connsiteY24" fmla="*/ 1135135 h 1135134"/>
                <a:gd name="connsiteX25" fmla="*/ 1948179 w 1948179"/>
                <a:gd name="connsiteY25" fmla="*/ 391102 h 1135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948179" h="1135134">
                  <a:moveTo>
                    <a:pt x="1948179" y="391066"/>
                  </a:moveTo>
                  <a:cubicBezTo>
                    <a:pt x="1948179" y="149904"/>
                    <a:pt x="1852589" y="0"/>
                    <a:pt x="1641834" y="0"/>
                  </a:cubicBezTo>
                  <a:cubicBezTo>
                    <a:pt x="1468023" y="0"/>
                    <a:pt x="1335489" y="108627"/>
                    <a:pt x="1272508" y="302012"/>
                  </a:cubicBezTo>
                  <a:lnTo>
                    <a:pt x="1257305" y="302012"/>
                  </a:lnTo>
                  <a:cubicBezTo>
                    <a:pt x="1239934" y="128201"/>
                    <a:pt x="1142141" y="0"/>
                    <a:pt x="955329" y="0"/>
                  </a:cubicBezTo>
                  <a:cubicBezTo>
                    <a:pt x="768517" y="0"/>
                    <a:pt x="640317" y="115128"/>
                    <a:pt x="581633" y="312846"/>
                  </a:cubicBezTo>
                  <a:lnTo>
                    <a:pt x="566177" y="312846"/>
                  </a:lnTo>
                  <a:cubicBezTo>
                    <a:pt x="527067" y="181539"/>
                    <a:pt x="455238" y="69770"/>
                    <a:pt x="333646" y="28240"/>
                  </a:cubicBezTo>
                  <a:cubicBezTo>
                    <a:pt x="300820" y="17009"/>
                    <a:pt x="264382" y="10870"/>
                    <a:pt x="223972" y="10870"/>
                  </a:cubicBezTo>
                  <a:lnTo>
                    <a:pt x="0" y="10870"/>
                  </a:lnTo>
                  <a:lnTo>
                    <a:pt x="0" y="257990"/>
                  </a:lnTo>
                  <a:lnTo>
                    <a:pt x="283991" y="258099"/>
                  </a:lnTo>
                  <a:lnTo>
                    <a:pt x="283991" y="1116717"/>
                  </a:lnTo>
                  <a:lnTo>
                    <a:pt x="585967" y="1116717"/>
                  </a:lnTo>
                  <a:lnTo>
                    <a:pt x="585967" y="562710"/>
                  </a:lnTo>
                  <a:cubicBezTo>
                    <a:pt x="586725" y="527536"/>
                    <a:pt x="590806" y="495613"/>
                    <a:pt x="597342" y="466506"/>
                  </a:cubicBezTo>
                  <a:cubicBezTo>
                    <a:pt x="629158" y="324727"/>
                    <a:pt x="723268" y="254198"/>
                    <a:pt x="820592" y="254198"/>
                  </a:cubicBezTo>
                  <a:cubicBezTo>
                    <a:pt x="917916" y="254198"/>
                    <a:pt x="968330" y="297642"/>
                    <a:pt x="968330" y="473656"/>
                  </a:cubicBezTo>
                  <a:lnTo>
                    <a:pt x="968330" y="1116753"/>
                  </a:lnTo>
                  <a:lnTo>
                    <a:pt x="1270305" y="1116753"/>
                  </a:lnTo>
                  <a:lnTo>
                    <a:pt x="1270305" y="549710"/>
                  </a:lnTo>
                  <a:cubicBezTo>
                    <a:pt x="1292045" y="330288"/>
                    <a:pt x="1405006" y="254234"/>
                    <a:pt x="1511467" y="254234"/>
                  </a:cubicBezTo>
                  <a:cubicBezTo>
                    <a:pt x="1617927" y="254234"/>
                    <a:pt x="1644001" y="328121"/>
                    <a:pt x="1644001" y="473692"/>
                  </a:cubicBezTo>
                  <a:lnTo>
                    <a:pt x="1644001" y="833231"/>
                  </a:lnTo>
                  <a:cubicBezTo>
                    <a:pt x="1644001" y="1005923"/>
                    <a:pt x="1755662" y="1125384"/>
                    <a:pt x="1948179" y="1135135"/>
                  </a:cubicBezTo>
                  <a:lnTo>
                    <a:pt x="1948179" y="391102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9AD996F3-FCA2-8743-645C-D54D891C3FBB}"/>
                </a:ext>
              </a:extLst>
            </p:cNvPr>
            <p:cNvSpPr/>
            <p:nvPr/>
          </p:nvSpPr>
          <p:spPr>
            <a:xfrm>
              <a:off x="5035697" y="4193979"/>
              <a:ext cx="910332" cy="1088477"/>
            </a:xfrm>
            <a:custGeom>
              <a:avLst/>
              <a:gdLst>
                <a:gd name="connsiteX0" fmla="*/ 326785 w 910332"/>
                <a:gd name="connsiteY0" fmla="*/ 851469 h 1088477"/>
                <a:gd name="connsiteX1" fmla="*/ 897296 w 910332"/>
                <a:gd name="connsiteY1" fmla="*/ 235817 h 1088477"/>
                <a:gd name="connsiteX2" fmla="*/ 897296 w 910332"/>
                <a:gd name="connsiteY2" fmla="*/ 5381 h 1088477"/>
                <a:gd name="connsiteX3" fmla="*/ 897296 w 910332"/>
                <a:gd name="connsiteY3" fmla="*/ 5381 h 1088477"/>
                <a:gd name="connsiteX4" fmla="*/ 897296 w 910332"/>
                <a:gd name="connsiteY4" fmla="*/ 0 h 1088477"/>
                <a:gd name="connsiteX5" fmla="*/ 22535 w 910332"/>
                <a:gd name="connsiteY5" fmla="*/ 0 h 1088477"/>
                <a:gd name="connsiteX6" fmla="*/ 22535 w 910332"/>
                <a:gd name="connsiteY6" fmla="*/ 225958 h 1088477"/>
                <a:gd name="connsiteX7" fmla="*/ 600629 w 910332"/>
                <a:gd name="connsiteY7" fmla="*/ 225958 h 1088477"/>
                <a:gd name="connsiteX8" fmla="*/ 0 w 910332"/>
                <a:gd name="connsiteY8" fmla="*/ 868947 h 1088477"/>
                <a:gd name="connsiteX9" fmla="*/ 0 w 910332"/>
                <a:gd name="connsiteY9" fmla="*/ 1088477 h 1088477"/>
                <a:gd name="connsiteX10" fmla="*/ 910333 w 910332"/>
                <a:gd name="connsiteY10" fmla="*/ 1088477 h 1088477"/>
                <a:gd name="connsiteX11" fmla="*/ 910333 w 910332"/>
                <a:gd name="connsiteY11" fmla="*/ 851469 h 1088477"/>
                <a:gd name="connsiteX12" fmla="*/ 326785 w 910332"/>
                <a:gd name="connsiteY12" fmla="*/ 851469 h 108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0332" h="1088477">
                  <a:moveTo>
                    <a:pt x="326785" y="851469"/>
                  </a:moveTo>
                  <a:lnTo>
                    <a:pt x="897296" y="235817"/>
                  </a:lnTo>
                  <a:lnTo>
                    <a:pt x="897296" y="5381"/>
                  </a:lnTo>
                  <a:lnTo>
                    <a:pt x="897296" y="5381"/>
                  </a:lnTo>
                  <a:lnTo>
                    <a:pt x="897296" y="0"/>
                  </a:lnTo>
                  <a:lnTo>
                    <a:pt x="22535" y="0"/>
                  </a:lnTo>
                  <a:lnTo>
                    <a:pt x="22535" y="225958"/>
                  </a:lnTo>
                  <a:lnTo>
                    <a:pt x="600629" y="225958"/>
                  </a:lnTo>
                  <a:lnTo>
                    <a:pt x="0" y="868947"/>
                  </a:lnTo>
                  <a:lnTo>
                    <a:pt x="0" y="1088477"/>
                  </a:lnTo>
                  <a:lnTo>
                    <a:pt x="910333" y="1088477"/>
                  </a:lnTo>
                  <a:lnTo>
                    <a:pt x="910333" y="851469"/>
                  </a:lnTo>
                  <a:lnTo>
                    <a:pt x="326785" y="851469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" name="Freihandform: Form 9">
              <a:extLst>
                <a:ext uri="{FF2B5EF4-FFF2-40B4-BE49-F238E27FC236}">
                  <a16:creationId xmlns:a16="http://schemas.microsoft.com/office/drawing/2014/main" id="{496EFA06-7B35-2B3E-9DE2-E7F6C51B1A92}"/>
                </a:ext>
              </a:extLst>
            </p:cNvPr>
            <p:cNvSpPr/>
            <p:nvPr/>
          </p:nvSpPr>
          <p:spPr>
            <a:xfrm>
              <a:off x="6099401" y="4169495"/>
              <a:ext cx="1028023" cy="1115344"/>
            </a:xfrm>
            <a:custGeom>
              <a:avLst/>
              <a:gdLst>
                <a:gd name="connsiteX0" fmla="*/ 670832 w 1028023"/>
                <a:gd name="connsiteY0" fmla="*/ 897368 h 1115344"/>
                <a:gd name="connsiteX1" fmla="*/ 328879 w 1028023"/>
                <a:gd name="connsiteY1" fmla="*/ 1115345 h 1115344"/>
                <a:gd name="connsiteX2" fmla="*/ 0 w 1028023"/>
                <a:gd name="connsiteY2" fmla="*/ 836373 h 1115344"/>
                <a:gd name="connsiteX3" fmla="*/ 389874 w 1028023"/>
                <a:gd name="connsiteY3" fmla="*/ 498754 h 1115344"/>
                <a:gd name="connsiteX4" fmla="*/ 668665 w 1028023"/>
                <a:gd name="connsiteY4" fmla="*/ 415984 h 1115344"/>
                <a:gd name="connsiteX5" fmla="*/ 668665 w 1028023"/>
                <a:gd name="connsiteY5" fmla="*/ 392041 h 1115344"/>
                <a:gd name="connsiteX6" fmla="*/ 483515 w 1028023"/>
                <a:gd name="connsiteY6" fmla="*/ 224333 h 1115344"/>
                <a:gd name="connsiteX7" fmla="*/ 235203 w 1028023"/>
                <a:gd name="connsiteY7" fmla="*/ 383338 h 1115344"/>
                <a:gd name="connsiteX8" fmla="*/ 8703 w 1028023"/>
                <a:gd name="connsiteY8" fmla="*/ 261349 h 1115344"/>
                <a:gd name="connsiteX9" fmla="*/ 513994 w 1028023"/>
                <a:gd name="connsiteY9" fmla="*/ 0 h 1115344"/>
                <a:gd name="connsiteX10" fmla="*/ 964863 w 1028023"/>
                <a:gd name="connsiteY10" fmla="*/ 409483 h 1115344"/>
                <a:gd name="connsiteX11" fmla="*/ 964863 w 1028023"/>
                <a:gd name="connsiteY11" fmla="*/ 762342 h 1115344"/>
                <a:gd name="connsiteX12" fmla="*/ 1028024 w 1028023"/>
                <a:gd name="connsiteY12" fmla="*/ 1112528 h 1115344"/>
                <a:gd name="connsiteX13" fmla="*/ 725290 w 1028023"/>
                <a:gd name="connsiteY13" fmla="*/ 1112528 h 1115344"/>
                <a:gd name="connsiteX14" fmla="*/ 670832 w 1028023"/>
                <a:gd name="connsiteY14" fmla="*/ 897404 h 1115344"/>
                <a:gd name="connsiteX15" fmla="*/ 676104 w 1028023"/>
                <a:gd name="connsiteY15" fmla="*/ 711603 h 1115344"/>
                <a:gd name="connsiteX16" fmla="*/ 676104 w 1028023"/>
                <a:gd name="connsiteY16" fmla="*/ 543715 h 1115344"/>
                <a:gd name="connsiteX17" fmla="*/ 676104 w 1028023"/>
                <a:gd name="connsiteY17" fmla="*/ 543715 h 1115344"/>
                <a:gd name="connsiteX18" fmla="*/ 532339 w 1028023"/>
                <a:gd name="connsiteY18" fmla="*/ 605468 h 1115344"/>
                <a:gd name="connsiteX19" fmla="*/ 308006 w 1028023"/>
                <a:gd name="connsiteY19" fmla="*/ 783468 h 1115344"/>
                <a:gd name="connsiteX20" fmla="*/ 440865 w 1028023"/>
                <a:gd name="connsiteY20" fmla="*/ 918494 h 1115344"/>
                <a:gd name="connsiteX21" fmla="*/ 676104 w 1028023"/>
                <a:gd name="connsiteY21" fmla="*/ 711567 h 111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023" h="1115344">
                  <a:moveTo>
                    <a:pt x="670832" y="897368"/>
                  </a:moveTo>
                  <a:cubicBezTo>
                    <a:pt x="620093" y="1041639"/>
                    <a:pt x="485681" y="1115345"/>
                    <a:pt x="328879" y="1115345"/>
                  </a:cubicBezTo>
                  <a:cubicBezTo>
                    <a:pt x="119786" y="1115345"/>
                    <a:pt x="0" y="1017154"/>
                    <a:pt x="0" y="836373"/>
                  </a:cubicBezTo>
                  <a:cubicBezTo>
                    <a:pt x="0" y="629447"/>
                    <a:pt x="163374" y="544509"/>
                    <a:pt x="389874" y="498754"/>
                  </a:cubicBezTo>
                  <a:cubicBezTo>
                    <a:pt x="577191" y="459536"/>
                    <a:pt x="659962" y="439963"/>
                    <a:pt x="668665" y="415984"/>
                  </a:cubicBezTo>
                  <a:lnTo>
                    <a:pt x="668665" y="392041"/>
                  </a:lnTo>
                  <a:cubicBezTo>
                    <a:pt x="668665" y="287494"/>
                    <a:pt x="616410" y="224333"/>
                    <a:pt x="483515" y="224333"/>
                  </a:cubicBezTo>
                  <a:cubicBezTo>
                    <a:pt x="350619" y="224333"/>
                    <a:pt x="270052" y="302734"/>
                    <a:pt x="235203" y="383338"/>
                  </a:cubicBezTo>
                  <a:lnTo>
                    <a:pt x="8703" y="261349"/>
                  </a:lnTo>
                  <a:cubicBezTo>
                    <a:pt x="87104" y="100177"/>
                    <a:pt x="278791" y="0"/>
                    <a:pt x="513994" y="0"/>
                  </a:cubicBezTo>
                  <a:cubicBezTo>
                    <a:pt x="821098" y="0"/>
                    <a:pt x="964863" y="143729"/>
                    <a:pt x="964863" y="409483"/>
                  </a:cubicBezTo>
                  <a:lnTo>
                    <a:pt x="964863" y="762342"/>
                  </a:lnTo>
                  <a:cubicBezTo>
                    <a:pt x="964863" y="988841"/>
                    <a:pt x="991008" y="1082013"/>
                    <a:pt x="1028024" y="1112528"/>
                  </a:cubicBezTo>
                  <a:lnTo>
                    <a:pt x="725290" y="1112528"/>
                  </a:lnTo>
                  <a:cubicBezTo>
                    <a:pt x="699144" y="1088585"/>
                    <a:pt x="677368" y="1021560"/>
                    <a:pt x="670832" y="897404"/>
                  </a:cubicBezTo>
                  <a:close/>
                  <a:moveTo>
                    <a:pt x="676104" y="711603"/>
                  </a:moveTo>
                  <a:lnTo>
                    <a:pt x="676104" y="543715"/>
                  </a:lnTo>
                  <a:lnTo>
                    <a:pt x="676104" y="543715"/>
                  </a:lnTo>
                  <a:cubicBezTo>
                    <a:pt x="646564" y="571016"/>
                    <a:pt x="610776" y="581525"/>
                    <a:pt x="532339" y="605468"/>
                  </a:cubicBezTo>
                  <a:cubicBezTo>
                    <a:pt x="384241" y="646853"/>
                    <a:pt x="308006" y="685458"/>
                    <a:pt x="308006" y="783468"/>
                  </a:cubicBezTo>
                  <a:cubicBezTo>
                    <a:pt x="308006" y="870608"/>
                    <a:pt x="369001" y="918494"/>
                    <a:pt x="440865" y="918494"/>
                  </a:cubicBezTo>
                  <a:cubicBezTo>
                    <a:pt x="549782" y="918494"/>
                    <a:pt x="654328" y="837926"/>
                    <a:pt x="676104" y="711567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30FBFC56-8885-3442-F830-4D40CC3178F5}"/>
                </a:ext>
              </a:extLst>
            </p:cNvPr>
            <p:cNvSpPr/>
            <p:nvPr/>
          </p:nvSpPr>
          <p:spPr>
            <a:xfrm>
              <a:off x="4301487" y="2782401"/>
              <a:ext cx="1066448" cy="1110650"/>
            </a:xfrm>
            <a:custGeom>
              <a:avLst/>
              <a:gdLst>
                <a:gd name="connsiteX0" fmla="*/ 0 w 1066448"/>
                <a:gd name="connsiteY0" fmla="*/ 556390 h 1110650"/>
                <a:gd name="connsiteX1" fmla="*/ 541657 w 1066448"/>
                <a:gd name="connsiteY1" fmla="*/ 0 h 1110650"/>
                <a:gd name="connsiteX2" fmla="*/ 1066448 w 1066448"/>
                <a:gd name="connsiteY2" fmla="*/ 545846 h 1110650"/>
                <a:gd name="connsiteX3" fmla="*/ 526923 w 1066448"/>
                <a:gd name="connsiteY3" fmla="*/ 1110650 h 1110650"/>
                <a:gd name="connsiteX4" fmla="*/ 36 w 1066448"/>
                <a:gd name="connsiteY4" fmla="*/ 556354 h 1110650"/>
                <a:gd name="connsiteX5" fmla="*/ 765051 w 1066448"/>
                <a:gd name="connsiteY5" fmla="*/ 550071 h 1110650"/>
                <a:gd name="connsiteX6" fmla="*/ 537431 w 1066448"/>
                <a:gd name="connsiteY6" fmla="*/ 216569 h 1110650"/>
                <a:gd name="connsiteX7" fmla="*/ 305587 w 1066448"/>
                <a:gd name="connsiteY7" fmla="*/ 547976 h 1110650"/>
                <a:gd name="connsiteX8" fmla="*/ 528981 w 1066448"/>
                <a:gd name="connsiteY8" fmla="*/ 892023 h 1110650"/>
                <a:gd name="connsiteX9" fmla="*/ 765051 w 1066448"/>
                <a:gd name="connsiteY9" fmla="*/ 550071 h 111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6448" h="1110650">
                  <a:moveTo>
                    <a:pt x="0" y="556390"/>
                  </a:moveTo>
                  <a:cubicBezTo>
                    <a:pt x="0" y="238164"/>
                    <a:pt x="198115" y="0"/>
                    <a:pt x="541657" y="0"/>
                  </a:cubicBezTo>
                  <a:cubicBezTo>
                    <a:pt x="885198" y="0"/>
                    <a:pt x="1066448" y="214980"/>
                    <a:pt x="1066448" y="545846"/>
                  </a:cubicBezTo>
                  <a:cubicBezTo>
                    <a:pt x="1066448" y="876711"/>
                    <a:pt x="868333" y="1110650"/>
                    <a:pt x="526923" y="1110650"/>
                  </a:cubicBezTo>
                  <a:cubicBezTo>
                    <a:pt x="185512" y="1110650"/>
                    <a:pt x="36" y="893576"/>
                    <a:pt x="36" y="556354"/>
                  </a:cubicBezTo>
                  <a:close/>
                  <a:moveTo>
                    <a:pt x="765051" y="550071"/>
                  </a:moveTo>
                  <a:cubicBezTo>
                    <a:pt x="765051" y="335091"/>
                    <a:pt x="689177" y="216569"/>
                    <a:pt x="537431" y="216569"/>
                  </a:cubicBezTo>
                  <a:cubicBezTo>
                    <a:pt x="385685" y="216569"/>
                    <a:pt x="305587" y="335127"/>
                    <a:pt x="305587" y="547976"/>
                  </a:cubicBezTo>
                  <a:cubicBezTo>
                    <a:pt x="305587" y="760825"/>
                    <a:pt x="379329" y="892023"/>
                    <a:pt x="528981" y="892023"/>
                  </a:cubicBezTo>
                  <a:cubicBezTo>
                    <a:pt x="678633" y="892023"/>
                    <a:pt x="765051" y="769276"/>
                    <a:pt x="765051" y="550071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C67C7C44-B782-241F-7E93-99120E690FAF}"/>
                </a:ext>
              </a:extLst>
            </p:cNvPr>
            <p:cNvSpPr/>
            <p:nvPr/>
          </p:nvSpPr>
          <p:spPr>
            <a:xfrm>
              <a:off x="6410838" y="2808294"/>
              <a:ext cx="1066231" cy="1086021"/>
            </a:xfrm>
            <a:custGeom>
              <a:avLst/>
              <a:gdLst>
                <a:gd name="connsiteX0" fmla="*/ 0 w 1066231"/>
                <a:gd name="connsiteY0" fmla="*/ 1228 h 1086021"/>
                <a:gd name="connsiteX1" fmla="*/ 283955 w 1066231"/>
                <a:gd name="connsiteY1" fmla="*/ 1228 h 1086021"/>
                <a:gd name="connsiteX2" fmla="*/ 526381 w 1066231"/>
                <a:gd name="connsiteY2" fmla="*/ 790691 h 1086021"/>
                <a:gd name="connsiteX3" fmla="*/ 539381 w 1066231"/>
                <a:gd name="connsiteY3" fmla="*/ 790691 h 1086021"/>
                <a:gd name="connsiteX4" fmla="*/ 777545 w 1066231"/>
                <a:gd name="connsiteY4" fmla="*/ 0 h 1086021"/>
                <a:gd name="connsiteX5" fmla="*/ 1066232 w 1066231"/>
                <a:gd name="connsiteY5" fmla="*/ 0 h 1086021"/>
                <a:gd name="connsiteX6" fmla="*/ 675346 w 1066231"/>
                <a:gd name="connsiteY6" fmla="*/ 1086021 h 1086021"/>
                <a:gd name="connsiteX7" fmla="*/ 394821 w 1066231"/>
                <a:gd name="connsiteY7" fmla="*/ 1084866 h 1086021"/>
                <a:gd name="connsiteX8" fmla="*/ 0 w 1066231"/>
                <a:gd name="connsiteY8" fmla="*/ 1228 h 1086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6231" h="1086021">
                  <a:moveTo>
                    <a:pt x="0" y="1228"/>
                  </a:moveTo>
                  <a:lnTo>
                    <a:pt x="283955" y="1228"/>
                  </a:lnTo>
                  <a:lnTo>
                    <a:pt x="526381" y="790691"/>
                  </a:lnTo>
                  <a:lnTo>
                    <a:pt x="539381" y="790691"/>
                  </a:lnTo>
                  <a:lnTo>
                    <a:pt x="777545" y="0"/>
                  </a:lnTo>
                  <a:lnTo>
                    <a:pt x="1066232" y="0"/>
                  </a:lnTo>
                  <a:lnTo>
                    <a:pt x="675346" y="1086021"/>
                  </a:lnTo>
                  <a:lnTo>
                    <a:pt x="394821" y="1084866"/>
                  </a:lnTo>
                  <a:lnTo>
                    <a:pt x="0" y="1228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56C7BC32-B566-74D1-0C2E-F18C4C992BE1}"/>
                </a:ext>
              </a:extLst>
            </p:cNvPr>
            <p:cNvSpPr/>
            <p:nvPr/>
          </p:nvSpPr>
          <p:spPr>
            <a:xfrm>
              <a:off x="3393430" y="2257682"/>
              <a:ext cx="851865" cy="1636633"/>
            </a:xfrm>
            <a:custGeom>
              <a:avLst/>
              <a:gdLst>
                <a:gd name="connsiteX0" fmla="*/ 561374 w 851865"/>
                <a:gd name="connsiteY0" fmla="*/ 396700 h 1636633"/>
                <a:gd name="connsiteX1" fmla="*/ 717454 w 851865"/>
                <a:gd name="connsiteY1" fmla="*/ 227619 h 1636633"/>
                <a:gd name="connsiteX2" fmla="*/ 851866 w 851865"/>
                <a:gd name="connsiteY2" fmla="*/ 247120 h 1636633"/>
                <a:gd name="connsiteX3" fmla="*/ 851866 w 851865"/>
                <a:gd name="connsiteY3" fmla="*/ 26001 h 1636633"/>
                <a:gd name="connsiteX4" fmla="*/ 648117 w 851865"/>
                <a:gd name="connsiteY4" fmla="*/ 0 h 1636633"/>
                <a:gd name="connsiteX5" fmla="*/ 277419 w 851865"/>
                <a:gd name="connsiteY5" fmla="*/ 381496 h 1636633"/>
                <a:gd name="connsiteX6" fmla="*/ 277419 w 851865"/>
                <a:gd name="connsiteY6" fmla="*/ 550576 h 1636633"/>
                <a:gd name="connsiteX7" fmla="*/ 85226 w 851865"/>
                <a:gd name="connsiteY7" fmla="*/ 550576 h 1636633"/>
                <a:gd name="connsiteX8" fmla="*/ 0 w 851865"/>
                <a:gd name="connsiteY8" fmla="*/ 784696 h 1636633"/>
                <a:gd name="connsiteX9" fmla="*/ 277419 w 851865"/>
                <a:gd name="connsiteY9" fmla="*/ 784696 h 1636633"/>
                <a:gd name="connsiteX10" fmla="*/ 277419 w 851865"/>
                <a:gd name="connsiteY10" fmla="*/ 1636634 h 1636633"/>
                <a:gd name="connsiteX11" fmla="*/ 561410 w 851865"/>
                <a:gd name="connsiteY11" fmla="*/ 1636634 h 1636633"/>
                <a:gd name="connsiteX12" fmla="*/ 561410 w 851865"/>
                <a:gd name="connsiteY12" fmla="*/ 767831 h 1636633"/>
                <a:gd name="connsiteX13" fmla="*/ 552743 w 851865"/>
                <a:gd name="connsiteY13" fmla="*/ 784732 h 1636633"/>
                <a:gd name="connsiteX14" fmla="*/ 822650 w 851865"/>
                <a:gd name="connsiteY14" fmla="*/ 784732 h 1636633"/>
                <a:gd name="connsiteX15" fmla="*/ 822650 w 851865"/>
                <a:gd name="connsiteY15" fmla="*/ 550612 h 1636633"/>
                <a:gd name="connsiteX16" fmla="*/ 552743 w 851865"/>
                <a:gd name="connsiteY16" fmla="*/ 550612 h 1636633"/>
                <a:gd name="connsiteX17" fmla="*/ 561410 w 851865"/>
                <a:gd name="connsiteY17" fmla="*/ 585281 h 1636633"/>
                <a:gd name="connsiteX18" fmla="*/ 561410 w 851865"/>
                <a:gd name="connsiteY18" fmla="*/ 396700 h 1636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51865" h="1636633">
                  <a:moveTo>
                    <a:pt x="561374" y="396700"/>
                  </a:moveTo>
                  <a:cubicBezTo>
                    <a:pt x="561374" y="273157"/>
                    <a:pt x="602543" y="227619"/>
                    <a:pt x="717454" y="227619"/>
                  </a:cubicBezTo>
                  <a:cubicBezTo>
                    <a:pt x="769492" y="227619"/>
                    <a:pt x="814995" y="236286"/>
                    <a:pt x="851866" y="247120"/>
                  </a:cubicBezTo>
                  <a:lnTo>
                    <a:pt x="851866" y="26001"/>
                  </a:lnTo>
                  <a:cubicBezTo>
                    <a:pt x="810697" y="15167"/>
                    <a:pt x="758658" y="0"/>
                    <a:pt x="648117" y="0"/>
                  </a:cubicBezTo>
                  <a:cubicBezTo>
                    <a:pt x="403164" y="0"/>
                    <a:pt x="277419" y="145246"/>
                    <a:pt x="277419" y="381496"/>
                  </a:cubicBezTo>
                  <a:lnTo>
                    <a:pt x="277419" y="550576"/>
                  </a:lnTo>
                  <a:lnTo>
                    <a:pt x="85226" y="550576"/>
                  </a:lnTo>
                  <a:lnTo>
                    <a:pt x="0" y="784696"/>
                  </a:lnTo>
                  <a:lnTo>
                    <a:pt x="277419" y="784696"/>
                  </a:lnTo>
                  <a:lnTo>
                    <a:pt x="277419" y="1636634"/>
                  </a:lnTo>
                  <a:lnTo>
                    <a:pt x="561410" y="1636634"/>
                  </a:lnTo>
                  <a:lnTo>
                    <a:pt x="561410" y="767831"/>
                  </a:lnTo>
                  <a:lnTo>
                    <a:pt x="552743" y="784732"/>
                  </a:lnTo>
                  <a:lnTo>
                    <a:pt x="822650" y="784732"/>
                  </a:lnTo>
                  <a:lnTo>
                    <a:pt x="822650" y="550612"/>
                  </a:lnTo>
                  <a:lnTo>
                    <a:pt x="552743" y="550612"/>
                  </a:lnTo>
                  <a:lnTo>
                    <a:pt x="561410" y="585281"/>
                  </a:lnTo>
                  <a:lnTo>
                    <a:pt x="561410" y="396700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34F400AF-380B-6D34-7997-6D867B9859A9}"/>
                </a:ext>
              </a:extLst>
            </p:cNvPr>
            <p:cNvSpPr/>
            <p:nvPr/>
          </p:nvSpPr>
          <p:spPr>
            <a:xfrm>
              <a:off x="5437019" y="2809522"/>
              <a:ext cx="840273" cy="1083529"/>
            </a:xfrm>
            <a:custGeom>
              <a:avLst/>
              <a:gdLst>
                <a:gd name="connsiteX0" fmla="*/ 826190 w 840273"/>
                <a:gd name="connsiteY0" fmla="*/ 2492 h 1083529"/>
                <a:gd name="connsiteX1" fmla="*/ 462100 w 840273"/>
                <a:gd name="connsiteY1" fmla="*/ 341700 h 1083529"/>
                <a:gd name="connsiteX2" fmla="*/ 453108 w 840273"/>
                <a:gd name="connsiteY2" fmla="*/ 341772 h 1083529"/>
                <a:gd name="connsiteX3" fmla="*/ 464158 w 840273"/>
                <a:gd name="connsiteY3" fmla="*/ 154780 h 1083529"/>
                <a:gd name="connsiteX4" fmla="*/ 463870 w 840273"/>
                <a:gd name="connsiteY4" fmla="*/ 0 h 1083529"/>
                <a:gd name="connsiteX5" fmla="*/ 82410 w 840273"/>
                <a:gd name="connsiteY5" fmla="*/ 0 h 1083529"/>
                <a:gd name="connsiteX6" fmla="*/ 0 w 840273"/>
                <a:gd name="connsiteY6" fmla="*/ 224875 h 1083529"/>
                <a:gd name="connsiteX7" fmla="*/ 212849 w 840273"/>
                <a:gd name="connsiteY7" fmla="*/ 224875 h 1083529"/>
                <a:gd name="connsiteX8" fmla="*/ 212849 w 840273"/>
                <a:gd name="connsiteY8" fmla="*/ 1083530 h 1083529"/>
                <a:gd name="connsiteX9" fmla="*/ 488535 w 840273"/>
                <a:gd name="connsiteY9" fmla="*/ 1083530 h 1083529"/>
                <a:gd name="connsiteX10" fmla="*/ 488535 w 840273"/>
                <a:gd name="connsiteY10" fmla="*/ 684266 h 1083529"/>
                <a:gd name="connsiteX11" fmla="*/ 760970 w 840273"/>
                <a:gd name="connsiteY11" fmla="*/ 332708 h 1083529"/>
                <a:gd name="connsiteX12" fmla="*/ 840274 w 840273"/>
                <a:gd name="connsiteY12" fmla="*/ 332708 h 1083529"/>
                <a:gd name="connsiteX13" fmla="*/ 840274 w 840273"/>
                <a:gd name="connsiteY13" fmla="*/ 2456 h 1083529"/>
                <a:gd name="connsiteX14" fmla="*/ 826153 w 840273"/>
                <a:gd name="connsiteY14" fmla="*/ 2456 h 1083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40273" h="1083529">
                  <a:moveTo>
                    <a:pt x="826190" y="2492"/>
                  </a:moveTo>
                  <a:cubicBezTo>
                    <a:pt x="640786" y="2492"/>
                    <a:pt x="490918" y="119786"/>
                    <a:pt x="462100" y="341700"/>
                  </a:cubicBezTo>
                  <a:lnTo>
                    <a:pt x="453108" y="341772"/>
                  </a:lnTo>
                  <a:lnTo>
                    <a:pt x="464158" y="154780"/>
                  </a:lnTo>
                  <a:lnTo>
                    <a:pt x="463870" y="0"/>
                  </a:lnTo>
                  <a:lnTo>
                    <a:pt x="82410" y="0"/>
                  </a:lnTo>
                  <a:lnTo>
                    <a:pt x="0" y="224875"/>
                  </a:lnTo>
                  <a:lnTo>
                    <a:pt x="212849" y="224875"/>
                  </a:lnTo>
                  <a:lnTo>
                    <a:pt x="212849" y="1083530"/>
                  </a:lnTo>
                  <a:lnTo>
                    <a:pt x="488535" y="1083530"/>
                  </a:lnTo>
                  <a:lnTo>
                    <a:pt x="488535" y="684266"/>
                  </a:lnTo>
                  <a:cubicBezTo>
                    <a:pt x="488535" y="440432"/>
                    <a:pt x="517894" y="332708"/>
                    <a:pt x="760970" y="332708"/>
                  </a:cubicBezTo>
                  <a:lnTo>
                    <a:pt x="840274" y="332708"/>
                  </a:lnTo>
                  <a:lnTo>
                    <a:pt x="840274" y="2456"/>
                  </a:lnTo>
                  <a:lnTo>
                    <a:pt x="826153" y="2456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DB9D528C-EC3A-E50B-2693-81D33BA85C93}"/>
                </a:ext>
              </a:extLst>
            </p:cNvPr>
            <p:cNvSpPr/>
            <p:nvPr/>
          </p:nvSpPr>
          <p:spPr>
            <a:xfrm>
              <a:off x="7188817" y="4190765"/>
              <a:ext cx="848471" cy="1094074"/>
            </a:xfrm>
            <a:custGeom>
              <a:avLst/>
              <a:gdLst>
                <a:gd name="connsiteX0" fmla="*/ 834171 w 848471"/>
                <a:gd name="connsiteY0" fmla="*/ 2528 h 1094074"/>
                <a:gd name="connsiteX1" fmla="*/ 466542 w 848471"/>
                <a:gd name="connsiteY1" fmla="*/ 345022 h 1094074"/>
                <a:gd name="connsiteX2" fmla="*/ 457478 w 848471"/>
                <a:gd name="connsiteY2" fmla="*/ 345094 h 1094074"/>
                <a:gd name="connsiteX3" fmla="*/ 468636 w 848471"/>
                <a:gd name="connsiteY3" fmla="*/ 156296 h 1094074"/>
                <a:gd name="connsiteX4" fmla="*/ 468348 w 848471"/>
                <a:gd name="connsiteY4" fmla="*/ 0 h 1094074"/>
                <a:gd name="connsiteX5" fmla="*/ 83204 w 848471"/>
                <a:gd name="connsiteY5" fmla="*/ 0 h 1094074"/>
                <a:gd name="connsiteX6" fmla="*/ 0 w 848471"/>
                <a:gd name="connsiteY6" fmla="*/ 227078 h 1094074"/>
                <a:gd name="connsiteX7" fmla="*/ 214944 w 848471"/>
                <a:gd name="connsiteY7" fmla="*/ 227078 h 1094074"/>
                <a:gd name="connsiteX8" fmla="*/ 214944 w 848471"/>
                <a:gd name="connsiteY8" fmla="*/ 1094075 h 1094074"/>
                <a:gd name="connsiteX9" fmla="*/ 493302 w 848471"/>
                <a:gd name="connsiteY9" fmla="*/ 1094075 h 1094074"/>
                <a:gd name="connsiteX10" fmla="*/ 493302 w 848471"/>
                <a:gd name="connsiteY10" fmla="*/ 690911 h 1094074"/>
                <a:gd name="connsiteX11" fmla="*/ 768409 w 848471"/>
                <a:gd name="connsiteY11" fmla="*/ 335958 h 1094074"/>
                <a:gd name="connsiteX12" fmla="*/ 848471 w 848471"/>
                <a:gd name="connsiteY12" fmla="*/ 335958 h 1094074"/>
                <a:gd name="connsiteX13" fmla="*/ 848471 w 848471"/>
                <a:gd name="connsiteY13" fmla="*/ 2528 h 1094074"/>
                <a:gd name="connsiteX14" fmla="*/ 834207 w 848471"/>
                <a:gd name="connsiteY14" fmla="*/ 2528 h 109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48471" h="1094074">
                  <a:moveTo>
                    <a:pt x="834171" y="2528"/>
                  </a:moveTo>
                  <a:cubicBezTo>
                    <a:pt x="646962" y="2528"/>
                    <a:pt x="495649" y="120942"/>
                    <a:pt x="466542" y="345022"/>
                  </a:cubicBezTo>
                  <a:lnTo>
                    <a:pt x="457478" y="345094"/>
                  </a:lnTo>
                  <a:lnTo>
                    <a:pt x="468636" y="156296"/>
                  </a:lnTo>
                  <a:lnTo>
                    <a:pt x="468348" y="0"/>
                  </a:lnTo>
                  <a:lnTo>
                    <a:pt x="83204" y="0"/>
                  </a:lnTo>
                  <a:lnTo>
                    <a:pt x="0" y="227078"/>
                  </a:lnTo>
                  <a:lnTo>
                    <a:pt x="214944" y="227078"/>
                  </a:lnTo>
                  <a:lnTo>
                    <a:pt x="214944" y="1094075"/>
                  </a:lnTo>
                  <a:lnTo>
                    <a:pt x="493302" y="1094075"/>
                  </a:lnTo>
                  <a:lnTo>
                    <a:pt x="493302" y="690911"/>
                  </a:lnTo>
                  <a:cubicBezTo>
                    <a:pt x="493302" y="444730"/>
                    <a:pt x="522950" y="335958"/>
                    <a:pt x="768409" y="335958"/>
                  </a:cubicBezTo>
                  <a:lnTo>
                    <a:pt x="848471" y="335958"/>
                  </a:lnTo>
                  <a:lnTo>
                    <a:pt x="848471" y="2528"/>
                  </a:lnTo>
                  <a:lnTo>
                    <a:pt x="834207" y="2528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433DE026-208B-9BC3-4F3F-6478CBA2EF5A}"/>
                </a:ext>
              </a:extLst>
            </p:cNvPr>
            <p:cNvSpPr/>
            <p:nvPr/>
          </p:nvSpPr>
          <p:spPr>
            <a:xfrm>
              <a:off x="7359955" y="2808294"/>
              <a:ext cx="682026" cy="1086021"/>
            </a:xfrm>
            <a:custGeom>
              <a:avLst/>
              <a:gdLst>
                <a:gd name="connsiteX0" fmla="*/ 0 w 682026"/>
                <a:gd name="connsiteY0" fmla="*/ 1086021 h 1086021"/>
                <a:gd name="connsiteX1" fmla="*/ 286772 w 682026"/>
                <a:gd name="connsiteY1" fmla="*/ 1086021 h 1086021"/>
                <a:gd name="connsiteX2" fmla="*/ 682027 w 682026"/>
                <a:gd name="connsiteY2" fmla="*/ 0 h 1086021"/>
                <a:gd name="connsiteX3" fmla="*/ 395291 w 682026"/>
                <a:gd name="connsiteY3" fmla="*/ 0 h 1086021"/>
                <a:gd name="connsiteX4" fmla="*/ 0 w 682026"/>
                <a:gd name="connsiteY4" fmla="*/ 1086021 h 1086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2026" h="1086021">
                  <a:moveTo>
                    <a:pt x="0" y="1086021"/>
                  </a:moveTo>
                  <a:lnTo>
                    <a:pt x="286772" y="1086021"/>
                  </a:lnTo>
                  <a:lnTo>
                    <a:pt x="682027" y="0"/>
                  </a:lnTo>
                  <a:lnTo>
                    <a:pt x="395291" y="0"/>
                  </a:lnTo>
                  <a:lnTo>
                    <a:pt x="0" y="1086021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AE1CA9BB-9389-8AEC-221D-51F38A028C18}"/>
                </a:ext>
              </a:extLst>
            </p:cNvPr>
            <p:cNvSpPr/>
            <p:nvPr/>
          </p:nvSpPr>
          <p:spPr>
            <a:xfrm>
              <a:off x="3838015" y="4167870"/>
              <a:ext cx="1029649" cy="1116969"/>
            </a:xfrm>
            <a:custGeom>
              <a:avLst/>
              <a:gdLst>
                <a:gd name="connsiteX0" fmla="*/ 671879 w 1029649"/>
                <a:gd name="connsiteY0" fmla="*/ 898668 h 1116969"/>
                <a:gd name="connsiteX1" fmla="*/ 329385 w 1029649"/>
                <a:gd name="connsiteY1" fmla="*/ 1116970 h 1116969"/>
                <a:gd name="connsiteX2" fmla="*/ 0 w 1029649"/>
                <a:gd name="connsiteY2" fmla="*/ 837601 h 1116969"/>
                <a:gd name="connsiteX3" fmla="*/ 390452 w 1029649"/>
                <a:gd name="connsiteY3" fmla="*/ 499477 h 1116969"/>
                <a:gd name="connsiteX4" fmla="*/ 669676 w 1029649"/>
                <a:gd name="connsiteY4" fmla="*/ 416598 h 1116969"/>
                <a:gd name="connsiteX5" fmla="*/ 669676 w 1029649"/>
                <a:gd name="connsiteY5" fmla="*/ 392619 h 1116969"/>
                <a:gd name="connsiteX6" fmla="*/ 484273 w 1029649"/>
                <a:gd name="connsiteY6" fmla="*/ 224658 h 1116969"/>
                <a:gd name="connsiteX7" fmla="*/ 235600 w 1029649"/>
                <a:gd name="connsiteY7" fmla="*/ 383916 h 1116969"/>
                <a:gd name="connsiteX8" fmla="*/ 8739 w 1029649"/>
                <a:gd name="connsiteY8" fmla="*/ 261746 h 1116969"/>
                <a:gd name="connsiteX9" fmla="*/ 514825 w 1029649"/>
                <a:gd name="connsiteY9" fmla="*/ 0 h 1116969"/>
                <a:gd name="connsiteX10" fmla="*/ 966379 w 1029649"/>
                <a:gd name="connsiteY10" fmla="*/ 410097 h 1116969"/>
                <a:gd name="connsiteX11" fmla="*/ 966379 w 1029649"/>
                <a:gd name="connsiteY11" fmla="*/ 763498 h 1116969"/>
                <a:gd name="connsiteX12" fmla="*/ 1029649 w 1029649"/>
                <a:gd name="connsiteY12" fmla="*/ 1114189 h 1116969"/>
                <a:gd name="connsiteX13" fmla="*/ 726446 w 1029649"/>
                <a:gd name="connsiteY13" fmla="*/ 1114189 h 1116969"/>
                <a:gd name="connsiteX14" fmla="*/ 671915 w 1029649"/>
                <a:gd name="connsiteY14" fmla="*/ 898740 h 1116969"/>
                <a:gd name="connsiteX15" fmla="*/ 677152 w 1029649"/>
                <a:gd name="connsiteY15" fmla="*/ 712615 h 1116969"/>
                <a:gd name="connsiteX16" fmla="*/ 677152 w 1029649"/>
                <a:gd name="connsiteY16" fmla="*/ 544473 h 1116969"/>
                <a:gd name="connsiteX17" fmla="*/ 677152 w 1029649"/>
                <a:gd name="connsiteY17" fmla="*/ 544473 h 1116969"/>
                <a:gd name="connsiteX18" fmla="*/ 533170 w 1029649"/>
                <a:gd name="connsiteY18" fmla="*/ 606334 h 1116969"/>
                <a:gd name="connsiteX19" fmla="*/ 308476 w 1029649"/>
                <a:gd name="connsiteY19" fmla="*/ 784588 h 1116969"/>
                <a:gd name="connsiteX20" fmla="*/ 441552 w 1029649"/>
                <a:gd name="connsiteY20" fmla="*/ 919830 h 1116969"/>
                <a:gd name="connsiteX21" fmla="*/ 677152 w 1029649"/>
                <a:gd name="connsiteY21" fmla="*/ 712615 h 1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9649" h="1116969">
                  <a:moveTo>
                    <a:pt x="671879" y="898668"/>
                  </a:moveTo>
                  <a:cubicBezTo>
                    <a:pt x="621068" y="1043155"/>
                    <a:pt x="486476" y="1116970"/>
                    <a:pt x="329385" y="1116970"/>
                  </a:cubicBezTo>
                  <a:cubicBezTo>
                    <a:pt x="119967" y="1116970"/>
                    <a:pt x="0" y="1018635"/>
                    <a:pt x="0" y="837601"/>
                  </a:cubicBezTo>
                  <a:cubicBezTo>
                    <a:pt x="0" y="630350"/>
                    <a:pt x="163591" y="545304"/>
                    <a:pt x="390452" y="499477"/>
                  </a:cubicBezTo>
                  <a:cubicBezTo>
                    <a:pt x="578058" y="460222"/>
                    <a:pt x="660937" y="440577"/>
                    <a:pt x="669676" y="416598"/>
                  </a:cubicBezTo>
                  <a:lnTo>
                    <a:pt x="669676" y="392619"/>
                  </a:lnTo>
                  <a:cubicBezTo>
                    <a:pt x="669676" y="287928"/>
                    <a:pt x="617313" y="224658"/>
                    <a:pt x="484273" y="224658"/>
                  </a:cubicBezTo>
                  <a:cubicBezTo>
                    <a:pt x="351233" y="224658"/>
                    <a:pt x="270485" y="303167"/>
                    <a:pt x="235600" y="383916"/>
                  </a:cubicBezTo>
                  <a:lnTo>
                    <a:pt x="8739" y="261746"/>
                  </a:lnTo>
                  <a:cubicBezTo>
                    <a:pt x="87285" y="100321"/>
                    <a:pt x="279224" y="0"/>
                    <a:pt x="514825" y="0"/>
                  </a:cubicBezTo>
                  <a:cubicBezTo>
                    <a:pt x="822398" y="0"/>
                    <a:pt x="966379" y="143982"/>
                    <a:pt x="966379" y="410097"/>
                  </a:cubicBezTo>
                  <a:lnTo>
                    <a:pt x="966379" y="763498"/>
                  </a:lnTo>
                  <a:cubicBezTo>
                    <a:pt x="966379" y="990358"/>
                    <a:pt x="992561" y="1083674"/>
                    <a:pt x="1029649" y="1114189"/>
                  </a:cubicBezTo>
                  <a:lnTo>
                    <a:pt x="726446" y="1114189"/>
                  </a:lnTo>
                  <a:cubicBezTo>
                    <a:pt x="700264" y="1090210"/>
                    <a:pt x="678452" y="1023077"/>
                    <a:pt x="671915" y="898740"/>
                  </a:cubicBezTo>
                  <a:close/>
                  <a:moveTo>
                    <a:pt x="677152" y="712615"/>
                  </a:moveTo>
                  <a:lnTo>
                    <a:pt x="677152" y="544473"/>
                  </a:lnTo>
                  <a:lnTo>
                    <a:pt x="677152" y="544473"/>
                  </a:lnTo>
                  <a:cubicBezTo>
                    <a:pt x="647575" y="571811"/>
                    <a:pt x="611715" y="582356"/>
                    <a:pt x="533170" y="606334"/>
                  </a:cubicBezTo>
                  <a:cubicBezTo>
                    <a:pt x="384855" y="647792"/>
                    <a:pt x="308476" y="686433"/>
                    <a:pt x="308476" y="784588"/>
                  </a:cubicBezTo>
                  <a:cubicBezTo>
                    <a:pt x="308476" y="871836"/>
                    <a:pt x="369543" y="919830"/>
                    <a:pt x="441552" y="919830"/>
                  </a:cubicBezTo>
                  <a:cubicBezTo>
                    <a:pt x="550612" y="919830"/>
                    <a:pt x="655340" y="839118"/>
                    <a:pt x="677152" y="712615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FA941A86-DF12-0A82-93D4-4CFAB1EAF938}"/>
                </a:ext>
              </a:extLst>
            </p:cNvPr>
            <p:cNvSpPr/>
            <p:nvPr/>
          </p:nvSpPr>
          <p:spPr>
            <a:xfrm>
              <a:off x="8099474" y="4191379"/>
              <a:ext cx="870463" cy="1100177"/>
            </a:xfrm>
            <a:custGeom>
              <a:avLst/>
              <a:gdLst>
                <a:gd name="connsiteX0" fmla="*/ 0 w 870463"/>
                <a:gd name="connsiteY0" fmla="*/ 889387 h 1100177"/>
                <a:gd name="connsiteX1" fmla="*/ 172836 w 870463"/>
                <a:gd name="connsiteY1" fmla="*/ 741866 h 1100177"/>
                <a:gd name="connsiteX2" fmla="*/ 434185 w 870463"/>
                <a:gd name="connsiteY2" fmla="*/ 893612 h 1100177"/>
                <a:gd name="connsiteX3" fmla="*/ 573291 w 870463"/>
                <a:gd name="connsiteY3" fmla="*/ 796649 h 1100177"/>
                <a:gd name="connsiteX4" fmla="*/ 305623 w 870463"/>
                <a:gd name="connsiteY4" fmla="*/ 621719 h 1100177"/>
                <a:gd name="connsiteX5" fmla="*/ 40049 w 870463"/>
                <a:gd name="connsiteY5" fmla="*/ 316132 h 1100177"/>
                <a:gd name="connsiteX6" fmla="*/ 459464 w 870463"/>
                <a:gd name="connsiteY6" fmla="*/ 0 h 1100177"/>
                <a:gd name="connsiteX7" fmla="*/ 859919 w 870463"/>
                <a:gd name="connsiteY7" fmla="*/ 181250 h 1100177"/>
                <a:gd name="connsiteX8" fmla="*/ 684988 w 870463"/>
                <a:gd name="connsiteY8" fmla="*/ 332996 h 1100177"/>
                <a:gd name="connsiteX9" fmla="*/ 472103 w 870463"/>
                <a:gd name="connsiteY9" fmla="*/ 202340 h 1100177"/>
                <a:gd name="connsiteX10" fmla="*/ 335127 w 870463"/>
                <a:gd name="connsiteY10" fmla="*/ 299303 h 1100177"/>
                <a:gd name="connsiteX11" fmla="*/ 577517 w 870463"/>
                <a:gd name="connsiteY11" fmla="*/ 463689 h 1100177"/>
                <a:gd name="connsiteX12" fmla="*/ 870464 w 870463"/>
                <a:gd name="connsiteY12" fmla="*/ 784046 h 1100177"/>
                <a:gd name="connsiteX13" fmla="*/ 438410 w 870463"/>
                <a:gd name="connsiteY13" fmla="*/ 1100177 h 1100177"/>
                <a:gd name="connsiteX14" fmla="*/ 0 w 870463"/>
                <a:gd name="connsiteY14" fmla="*/ 889423 h 1100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70463" h="1100177">
                  <a:moveTo>
                    <a:pt x="0" y="889387"/>
                  </a:moveTo>
                  <a:lnTo>
                    <a:pt x="172836" y="741866"/>
                  </a:lnTo>
                  <a:cubicBezTo>
                    <a:pt x="233975" y="836698"/>
                    <a:pt x="322488" y="893612"/>
                    <a:pt x="434185" y="893612"/>
                  </a:cubicBezTo>
                  <a:cubicBezTo>
                    <a:pt x="512152" y="893612"/>
                    <a:pt x="573291" y="859883"/>
                    <a:pt x="573291" y="796649"/>
                  </a:cubicBezTo>
                  <a:cubicBezTo>
                    <a:pt x="573291" y="712362"/>
                    <a:pt x="463689" y="676502"/>
                    <a:pt x="305623" y="621719"/>
                  </a:cubicBezTo>
                  <a:cubicBezTo>
                    <a:pt x="170742" y="573255"/>
                    <a:pt x="40049" y="493157"/>
                    <a:pt x="40049" y="316132"/>
                  </a:cubicBezTo>
                  <a:cubicBezTo>
                    <a:pt x="40049" y="139106"/>
                    <a:pt x="196021" y="0"/>
                    <a:pt x="459464" y="0"/>
                  </a:cubicBezTo>
                  <a:cubicBezTo>
                    <a:pt x="666029" y="0"/>
                    <a:pt x="781915" y="75873"/>
                    <a:pt x="859919" y="181250"/>
                  </a:cubicBezTo>
                  <a:lnTo>
                    <a:pt x="684988" y="332996"/>
                  </a:lnTo>
                  <a:cubicBezTo>
                    <a:pt x="657579" y="280308"/>
                    <a:pt x="588025" y="202340"/>
                    <a:pt x="472103" y="202340"/>
                  </a:cubicBezTo>
                  <a:cubicBezTo>
                    <a:pt x="387816" y="202340"/>
                    <a:pt x="335127" y="244484"/>
                    <a:pt x="335127" y="299303"/>
                  </a:cubicBezTo>
                  <a:cubicBezTo>
                    <a:pt x="335127" y="383627"/>
                    <a:pt x="446824" y="417320"/>
                    <a:pt x="577517" y="463689"/>
                  </a:cubicBezTo>
                  <a:cubicBezTo>
                    <a:pt x="727168" y="516377"/>
                    <a:pt x="870464" y="585931"/>
                    <a:pt x="870464" y="784046"/>
                  </a:cubicBezTo>
                  <a:cubicBezTo>
                    <a:pt x="870464" y="982161"/>
                    <a:pt x="703948" y="1100177"/>
                    <a:pt x="438410" y="1100177"/>
                  </a:cubicBezTo>
                  <a:cubicBezTo>
                    <a:pt x="257159" y="1100177"/>
                    <a:pt x="84323" y="1028530"/>
                    <a:pt x="0" y="889423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7ADAF0B2-91E3-8A2F-29A6-F531340592E4}"/>
                </a:ext>
              </a:extLst>
            </p:cNvPr>
            <p:cNvSpPr/>
            <p:nvPr/>
          </p:nvSpPr>
          <p:spPr>
            <a:xfrm>
              <a:off x="8099474" y="2807536"/>
              <a:ext cx="870463" cy="1100177"/>
            </a:xfrm>
            <a:custGeom>
              <a:avLst/>
              <a:gdLst>
                <a:gd name="connsiteX0" fmla="*/ 0 w 870463"/>
                <a:gd name="connsiteY0" fmla="*/ 889387 h 1100177"/>
                <a:gd name="connsiteX1" fmla="*/ 172836 w 870463"/>
                <a:gd name="connsiteY1" fmla="*/ 741866 h 1100177"/>
                <a:gd name="connsiteX2" fmla="*/ 434185 w 870463"/>
                <a:gd name="connsiteY2" fmla="*/ 893612 h 1100177"/>
                <a:gd name="connsiteX3" fmla="*/ 573291 w 870463"/>
                <a:gd name="connsiteY3" fmla="*/ 796649 h 1100177"/>
                <a:gd name="connsiteX4" fmla="*/ 305623 w 870463"/>
                <a:gd name="connsiteY4" fmla="*/ 621719 h 1100177"/>
                <a:gd name="connsiteX5" fmla="*/ 40049 w 870463"/>
                <a:gd name="connsiteY5" fmla="*/ 316132 h 1100177"/>
                <a:gd name="connsiteX6" fmla="*/ 459464 w 870463"/>
                <a:gd name="connsiteY6" fmla="*/ 0 h 1100177"/>
                <a:gd name="connsiteX7" fmla="*/ 859919 w 870463"/>
                <a:gd name="connsiteY7" fmla="*/ 181250 h 1100177"/>
                <a:gd name="connsiteX8" fmla="*/ 684988 w 870463"/>
                <a:gd name="connsiteY8" fmla="*/ 332996 h 1100177"/>
                <a:gd name="connsiteX9" fmla="*/ 472103 w 870463"/>
                <a:gd name="connsiteY9" fmla="*/ 202340 h 1100177"/>
                <a:gd name="connsiteX10" fmla="*/ 335127 w 870463"/>
                <a:gd name="connsiteY10" fmla="*/ 299303 h 1100177"/>
                <a:gd name="connsiteX11" fmla="*/ 577517 w 870463"/>
                <a:gd name="connsiteY11" fmla="*/ 463689 h 1100177"/>
                <a:gd name="connsiteX12" fmla="*/ 870464 w 870463"/>
                <a:gd name="connsiteY12" fmla="*/ 784046 h 1100177"/>
                <a:gd name="connsiteX13" fmla="*/ 438410 w 870463"/>
                <a:gd name="connsiteY13" fmla="*/ 1100178 h 1100177"/>
                <a:gd name="connsiteX14" fmla="*/ 0 w 870463"/>
                <a:gd name="connsiteY14" fmla="*/ 889423 h 1100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70463" h="1100177">
                  <a:moveTo>
                    <a:pt x="0" y="889387"/>
                  </a:moveTo>
                  <a:lnTo>
                    <a:pt x="172836" y="741866"/>
                  </a:lnTo>
                  <a:cubicBezTo>
                    <a:pt x="233975" y="836698"/>
                    <a:pt x="322488" y="893612"/>
                    <a:pt x="434185" y="893612"/>
                  </a:cubicBezTo>
                  <a:cubicBezTo>
                    <a:pt x="512152" y="893612"/>
                    <a:pt x="573291" y="859883"/>
                    <a:pt x="573291" y="796649"/>
                  </a:cubicBezTo>
                  <a:cubicBezTo>
                    <a:pt x="573291" y="712362"/>
                    <a:pt x="463689" y="676502"/>
                    <a:pt x="305623" y="621719"/>
                  </a:cubicBezTo>
                  <a:cubicBezTo>
                    <a:pt x="170742" y="573255"/>
                    <a:pt x="40049" y="493157"/>
                    <a:pt x="40049" y="316132"/>
                  </a:cubicBezTo>
                  <a:cubicBezTo>
                    <a:pt x="40049" y="139107"/>
                    <a:pt x="196021" y="0"/>
                    <a:pt x="459464" y="0"/>
                  </a:cubicBezTo>
                  <a:cubicBezTo>
                    <a:pt x="666029" y="0"/>
                    <a:pt x="781915" y="75873"/>
                    <a:pt x="859919" y="181250"/>
                  </a:cubicBezTo>
                  <a:lnTo>
                    <a:pt x="684988" y="332996"/>
                  </a:lnTo>
                  <a:cubicBezTo>
                    <a:pt x="657579" y="280308"/>
                    <a:pt x="588025" y="202340"/>
                    <a:pt x="472103" y="202340"/>
                  </a:cubicBezTo>
                  <a:cubicBezTo>
                    <a:pt x="387816" y="202340"/>
                    <a:pt x="335127" y="244484"/>
                    <a:pt x="335127" y="299303"/>
                  </a:cubicBezTo>
                  <a:cubicBezTo>
                    <a:pt x="335127" y="383627"/>
                    <a:pt x="446824" y="417320"/>
                    <a:pt x="577517" y="463689"/>
                  </a:cubicBezTo>
                  <a:cubicBezTo>
                    <a:pt x="727168" y="516377"/>
                    <a:pt x="870464" y="585931"/>
                    <a:pt x="870464" y="784046"/>
                  </a:cubicBezTo>
                  <a:cubicBezTo>
                    <a:pt x="870464" y="982161"/>
                    <a:pt x="703948" y="1100178"/>
                    <a:pt x="438410" y="1100178"/>
                  </a:cubicBezTo>
                  <a:cubicBezTo>
                    <a:pt x="257159" y="1100178"/>
                    <a:pt x="84323" y="1028530"/>
                    <a:pt x="0" y="889423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303100029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locks with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C6B2A-25FD-97FA-B587-E577F9D470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400" cy="360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009D2C-48BF-EB93-E681-83623E88F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BBC92C-2804-6021-2D01-52726E095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999" y="2160000"/>
            <a:ext cx="366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8FF356F-9046-C28C-B595-84F1BF6B774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06000" y="2592000"/>
            <a:ext cx="3668400" cy="136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AF7A2340-BCCE-BAE4-1543-D93A1CF20A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64781" y="2160000"/>
            <a:ext cx="366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3104CEC1-3049-629D-2BFB-508568609B5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264782" y="2592000"/>
            <a:ext cx="3668400" cy="136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443A3FF-0F18-EB95-B1F7-C0D79AC924F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C9DCABAC-5282-175F-09B8-FD802033103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/>
              <a:t>Title</a:t>
            </a:r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2BB74EE-C12E-99A7-A96E-0DC8CC0DBDF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21C06D9-4617-44B0-8711-1EF1C439A60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6EDC2CE6-943D-F3EA-85E0-34B37E4168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23563" y="2160000"/>
            <a:ext cx="366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25DA77E7-7077-8025-921A-3EF4A5F2BCD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223564" y="2592000"/>
            <a:ext cx="3668400" cy="136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C37BD24B-0050-8906-E9F3-CBBB1D82894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05999" y="1260000"/>
            <a:ext cx="11581200" cy="720000"/>
          </a:xfrm>
        </p:spPr>
        <p:txBody>
          <a:bodyPr/>
          <a:lstStyle>
            <a:lvl1pPr marL="0" indent="0">
              <a:buNone/>
              <a:defRPr sz="1800"/>
            </a:lvl1pPr>
            <a:lvl2pPr marL="176213" indent="0">
              <a:buNone/>
              <a:defRPr sz="2000"/>
            </a:lvl2pPr>
            <a:lvl3pPr marL="357188" indent="0">
              <a:buNone/>
              <a:defRPr sz="2000"/>
            </a:lvl3pPr>
            <a:lvl4pPr marL="534988" indent="0">
              <a:buNone/>
              <a:defRPr sz="2000"/>
            </a:lvl4pPr>
            <a:lvl5pPr marL="715963" indent="0">
              <a:buNone/>
              <a:defRPr sz="2000"/>
            </a:lvl5pPr>
          </a:lstStyle>
          <a:p>
            <a:pPr lvl="0"/>
            <a:r>
              <a:rPr lang="en-US" dirty="0"/>
              <a:t>Room for introductory text (2 lines maximum)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0F9EC305-D440-2893-E906-ADC1D8E23E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05999" y="4140000"/>
            <a:ext cx="366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6CD011D2-5F4B-4DEF-F30B-8FC238AC94FA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306000" y="4572000"/>
            <a:ext cx="3668400" cy="136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981CE925-E43A-C6B5-7D72-760559783A2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64781" y="4140000"/>
            <a:ext cx="366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84984A5E-0770-D103-58A3-E1A2F46867D8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4264782" y="4572000"/>
            <a:ext cx="3668400" cy="136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E81A2E33-5F45-E755-BFA5-7E84A36AF19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223563" y="4140000"/>
            <a:ext cx="366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9" name="Content Placeholder 10">
            <a:extLst>
              <a:ext uri="{FF2B5EF4-FFF2-40B4-BE49-F238E27FC236}">
                <a16:creationId xmlns:a16="http://schemas.microsoft.com/office/drawing/2014/main" id="{33061B88-6B81-FDAF-ED9E-74D088634BC0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8223564" y="4572000"/>
            <a:ext cx="3668400" cy="136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1137537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locks no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C6B2A-25FD-97FA-B587-E577F9D470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400" cy="360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009D2C-48BF-EB93-E681-83623E88F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BBC92C-2804-6021-2D01-52726E095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999" y="1260000"/>
            <a:ext cx="366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8FF356F-9046-C28C-B595-84F1BF6B774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06000" y="1692000"/>
            <a:ext cx="3668400" cy="180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AF7A2340-BCCE-BAE4-1543-D93A1CF20A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64781" y="1260000"/>
            <a:ext cx="366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3104CEC1-3049-629D-2BFB-508568609B5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264782" y="1692000"/>
            <a:ext cx="3668400" cy="180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443A3FF-0F18-EB95-B1F7-C0D79AC924F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C9DCABAC-5282-175F-09B8-FD802033103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/>
              <a:t>Title</a:t>
            </a:r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2BB74EE-C12E-99A7-A96E-0DC8CC0DBDF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21C06D9-4617-44B0-8711-1EF1C439A60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6EDC2CE6-943D-F3EA-85E0-34B37E4168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23563" y="1260000"/>
            <a:ext cx="366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25DA77E7-7077-8025-921A-3EF4A5F2BCD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223564" y="1692000"/>
            <a:ext cx="3668400" cy="180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0F9EC305-D440-2893-E906-ADC1D8E23E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05999" y="3672000"/>
            <a:ext cx="366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6CD011D2-5F4B-4DEF-F30B-8FC238AC94FA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306000" y="4104000"/>
            <a:ext cx="3668400" cy="180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981CE925-E43A-C6B5-7D72-760559783A2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64781" y="3672000"/>
            <a:ext cx="366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84984A5E-0770-D103-58A3-E1A2F46867D8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4264782" y="4104000"/>
            <a:ext cx="3668400" cy="180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E81A2E33-5F45-E755-BFA5-7E84A36AF19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223563" y="3672000"/>
            <a:ext cx="366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9" name="Content Placeholder 10">
            <a:extLst>
              <a:ext uri="{FF2B5EF4-FFF2-40B4-BE49-F238E27FC236}">
                <a16:creationId xmlns:a16="http://schemas.microsoft.com/office/drawing/2014/main" id="{33061B88-6B81-FDAF-ED9E-74D088634BC0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8223564" y="4104000"/>
            <a:ext cx="3668400" cy="180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0330976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with introduction and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C6B2A-25FD-97FA-B587-E577F9D470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400" cy="360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009D2C-48BF-EB93-E681-83623E88F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BBC92C-2804-6021-2D01-52726E095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9634" y="2160000"/>
            <a:ext cx="30600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8FF356F-9046-C28C-B595-84F1BF6B774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09635" y="2592000"/>
            <a:ext cx="3060000" cy="3357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AF7A2340-BCCE-BAE4-1543-D93A1CF20A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8416" y="2160000"/>
            <a:ext cx="30600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3104CEC1-3049-629D-2BFB-508568609B5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868417" y="2592000"/>
            <a:ext cx="3060000" cy="3357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443A3FF-0F18-EB95-B1F7-C0D79AC924F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C9DCABAC-5282-175F-09B8-FD802033103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/>
              <a:t>Title</a:t>
            </a:r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2BB74EE-C12E-99A7-A96E-0DC8CC0DBDF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21C06D9-4617-44B0-8711-1EF1C439A60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6EDC2CE6-943D-F3EA-85E0-34B37E4168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27198" y="2160000"/>
            <a:ext cx="30600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25DA77E7-7077-8025-921A-3EF4A5F2BCD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827199" y="2592000"/>
            <a:ext cx="3060000" cy="3357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C37BD24B-0050-8906-E9F3-CBBB1D82894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05999" y="1260000"/>
            <a:ext cx="11581200" cy="720000"/>
          </a:xfrm>
        </p:spPr>
        <p:txBody>
          <a:bodyPr/>
          <a:lstStyle>
            <a:lvl1pPr marL="0" indent="0">
              <a:buNone/>
              <a:defRPr sz="1800"/>
            </a:lvl1pPr>
            <a:lvl2pPr marL="176213" indent="0">
              <a:buNone/>
              <a:defRPr sz="2000"/>
            </a:lvl2pPr>
            <a:lvl3pPr marL="357188" indent="0">
              <a:buNone/>
              <a:defRPr sz="2000"/>
            </a:lvl3pPr>
            <a:lvl4pPr marL="534988" indent="0">
              <a:buNone/>
              <a:defRPr sz="2000"/>
            </a:lvl4pPr>
            <a:lvl5pPr marL="715963" indent="0">
              <a:buNone/>
              <a:defRPr sz="2000"/>
            </a:lvl5pPr>
          </a:lstStyle>
          <a:p>
            <a:pPr lvl="0"/>
            <a:r>
              <a:rPr lang="en-US" dirty="0"/>
              <a:t>Room for introductory text (2 lines maximum)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D13B656-6467-C073-C26F-9B2F8CE5D05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04801" y="1990800"/>
            <a:ext cx="502962" cy="504000"/>
          </a:xfrm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730BD01E-9314-90AA-551D-128BC858C47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263584" y="1990800"/>
            <a:ext cx="502962" cy="504000"/>
          </a:xfrm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85CF624A-A380-99FE-C23C-D960C6B51AC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222367" y="1990800"/>
            <a:ext cx="502962" cy="504000"/>
          </a:xfrm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792385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no introduction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C6B2A-25FD-97FA-B587-E577F9D470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400" cy="360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009D2C-48BF-EB93-E681-83623E88F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BBC92C-2804-6021-2D01-52726E095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4398" y="1260000"/>
            <a:ext cx="30600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8FF356F-9046-C28C-B595-84F1BF6B774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14399" y="1692000"/>
            <a:ext cx="3060000" cy="4257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AF7A2340-BCCE-BAE4-1543-D93A1CF20A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73180" y="1260000"/>
            <a:ext cx="30600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3104CEC1-3049-629D-2BFB-508568609B5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873181" y="1692000"/>
            <a:ext cx="3060000" cy="4257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443A3FF-0F18-EB95-B1F7-C0D79AC924F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C9DCABAC-5282-175F-09B8-FD802033103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/>
              <a:t>Title</a:t>
            </a:r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2BB74EE-C12E-99A7-A96E-0DC8CC0DBDF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21C06D9-4617-44B0-8711-1EF1C439A60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6EDC2CE6-943D-F3EA-85E0-34B37E4168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31962" y="1260000"/>
            <a:ext cx="30600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25DA77E7-7077-8025-921A-3EF4A5F2BCD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831963" y="1692000"/>
            <a:ext cx="3060000" cy="4257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Picture Placeholder 14">
            <a:extLst>
              <a:ext uri="{FF2B5EF4-FFF2-40B4-BE49-F238E27FC236}">
                <a16:creationId xmlns:a16="http://schemas.microsoft.com/office/drawing/2014/main" id="{F0581416-50E1-E82F-8528-2CE457CD0CB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04801" y="1090800"/>
            <a:ext cx="502962" cy="504000"/>
          </a:xfrm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5E2DCBAF-B731-246B-C848-100C8423D66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263584" y="1090800"/>
            <a:ext cx="502962" cy="504000"/>
          </a:xfrm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A4814D1-B27E-08F8-FDF9-168771E1279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222367" y="1090800"/>
            <a:ext cx="502962" cy="504000"/>
          </a:xfrm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215640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 with introduction and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C6B2A-25FD-97FA-B587-E577F9D470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400" cy="360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009D2C-48BF-EB93-E681-83623E88F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BBC92C-2804-6021-2D01-52726E095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4396" y="2160000"/>
            <a:ext cx="2193332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8FF356F-9046-C28C-B595-84F1BF6B774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14397" y="2592000"/>
            <a:ext cx="2193332" cy="3357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AF7A2340-BCCE-BAE4-1543-D93A1CF20A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43831" y="2160000"/>
            <a:ext cx="2193332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3104CEC1-3049-629D-2BFB-508568609B5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843832" y="2592000"/>
            <a:ext cx="2193332" cy="3357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443A3FF-0F18-EB95-B1F7-C0D79AC924F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C9DCABAC-5282-175F-09B8-FD802033103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/>
              <a:t>Title</a:t>
            </a:r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2BB74EE-C12E-99A7-A96E-0DC8CC0DBDF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21C06D9-4617-44B0-8711-1EF1C439A60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6EDC2CE6-943D-F3EA-85E0-34B37E4168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68849" y="2160000"/>
            <a:ext cx="2193332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25DA77E7-7077-8025-921A-3EF4A5F2BCD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768850" y="2592000"/>
            <a:ext cx="2193332" cy="3357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97754957-74D7-D0D5-848B-39C3E526E65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693866" y="2160000"/>
            <a:ext cx="2193332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AE165B66-0E91-F9C6-89CF-10EFF86FB3F5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9693867" y="2592000"/>
            <a:ext cx="2193332" cy="3357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4804556-2CA6-A3C1-67A1-CB3B7D4C84B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05999" y="1260000"/>
            <a:ext cx="11581200" cy="720000"/>
          </a:xfrm>
        </p:spPr>
        <p:txBody>
          <a:bodyPr/>
          <a:lstStyle>
            <a:lvl1pPr marL="0" indent="0">
              <a:buNone/>
              <a:defRPr sz="1800"/>
            </a:lvl1pPr>
            <a:lvl2pPr marL="176213" indent="0">
              <a:buNone/>
              <a:defRPr sz="2000"/>
            </a:lvl2pPr>
            <a:lvl3pPr marL="357188" indent="0">
              <a:buNone/>
              <a:defRPr sz="2000"/>
            </a:lvl3pPr>
            <a:lvl4pPr marL="534988" indent="0">
              <a:buNone/>
              <a:defRPr sz="2000"/>
            </a:lvl4pPr>
            <a:lvl5pPr marL="715963" indent="0">
              <a:buNone/>
              <a:defRPr sz="2000"/>
            </a:lvl5pPr>
          </a:lstStyle>
          <a:p>
            <a:pPr lvl="0"/>
            <a:r>
              <a:rPr lang="en-US" dirty="0"/>
              <a:t>Room for introductory text (2 lines maximum)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86439A7-3822-1290-CAC9-BD96F35F868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04800" y="1990800"/>
            <a:ext cx="502962" cy="504000"/>
          </a:xfrm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8881FA82-625B-3A61-C9A7-4B9BB4F3F6E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231184" y="1990800"/>
            <a:ext cx="502962" cy="504000"/>
          </a:xfrm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18288754-EC19-10D6-B558-74DB97EA1BE7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157886" y="1990800"/>
            <a:ext cx="502962" cy="504000"/>
          </a:xfrm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D44BD020-479D-FBFB-D346-B67666EB3AE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088687" y="1990800"/>
            <a:ext cx="502962" cy="504000"/>
          </a:xfrm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189387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 no introduction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C6B2A-25FD-97FA-B587-E577F9D470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400" cy="360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009D2C-48BF-EB93-E681-83623E88F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BBC92C-2804-6021-2D01-52726E095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1260000"/>
            <a:ext cx="2192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8FF356F-9046-C28C-B595-84F1BF6B774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14400" y="1692000"/>
            <a:ext cx="2192400" cy="4257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AF7A2340-BCCE-BAE4-1543-D93A1CF20A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41200" y="1260000"/>
            <a:ext cx="2192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3104CEC1-3049-629D-2BFB-508568609B5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841200" y="1692000"/>
            <a:ext cx="2192400" cy="4257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443A3FF-0F18-EB95-B1F7-C0D79AC924F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C9DCABAC-5282-175F-09B8-FD802033103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/>
              <a:t>Title</a:t>
            </a:r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2BB74EE-C12E-99A7-A96E-0DC8CC0DBDF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21C06D9-4617-44B0-8711-1EF1C439A60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6EDC2CE6-943D-F3EA-85E0-34B37E4168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68000" y="1260000"/>
            <a:ext cx="2192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25DA77E7-7077-8025-921A-3EF4A5F2BCD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768000" y="1692000"/>
            <a:ext cx="2192400" cy="4257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97754957-74D7-D0D5-848B-39C3E526E65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694799" y="1260000"/>
            <a:ext cx="2192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AE165B66-0E91-F9C6-89CF-10EFF86FB3F5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9694800" y="1692000"/>
            <a:ext cx="2192400" cy="4257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A82684E-299D-151D-AC01-7693B8AF2DF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04800" y="1090800"/>
            <a:ext cx="502962" cy="504000"/>
          </a:xfrm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9A680C2D-DE0C-2BE6-C4C1-167AED08BBA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231184" y="1090800"/>
            <a:ext cx="502962" cy="504000"/>
          </a:xfrm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9DE299DF-DBF8-3F0A-5C70-620983CABF2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157886" y="1090800"/>
            <a:ext cx="502962" cy="504000"/>
          </a:xfrm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328CB566-8AC7-665C-FAB0-976D393A95D7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088687" y="1090800"/>
            <a:ext cx="502962" cy="504000"/>
          </a:xfrm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5753799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locks with introduction and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C6B2A-25FD-97FA-B587-E577F9D470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400" cy="360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009D2C-48BF-EB93-E681-83623E88F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BBC92C-2804-6021-2D01-52726E095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4398" y="2160000"/>
            <a:ext cx="30600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8FF356F-9046-C28C-B595-84F1BF6B774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14399" y="2592000"/>
            <a:ext cx="3060000" cy="136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AF7A2340-BCCE-BAE4-1543-D93A1CF20A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73180" y="2160000"/>
            <a:ext cx="30600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3104CEC1-3049-629D-2BFB-508568609B5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873181" y="2592000"/>
            <a:ext cx="3060000" cy="1255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443A3FF-0F18-EB95-B1F7-C0D79AC924F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C9DCABAC-5282-175F-09B8-FD802033103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/>
              <a:t>Title</a:t>
            </a:r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2BB74EE-C12E-99A7-A96E-0DC8CC0DBDF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21C06D9-4617-44B0-8711-1EF1C439A60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6EDC2CE6-943D-F3EA-85E0-34B37E4168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31962" y="2160000"/>
            <a:ext cx="30600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25DA77E7-7077-8025-921A-3EF4A5F2BCD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831963" y="2592000"/>
            <a:ext cx="3060000" cy="1255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C37BD24B-0050-8906-E9F3-CBBB1D82894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05999" y="1260000"/>
            <a:ext cx="11581200" cy="720000"/>
          </a:xfrm>
        </p:spPr>
        <p:txBody>
          <a:bodyPr/>
          <a:lstStyle>
            <a:lvl1pPr marL="0" indent="0">
              <a:buNone/>
              <a:defRPr sz="1800"/>
            </a:lvl1pPr>
            <a:lvl2pPr marL="176213" indent="0">
              <a:buNone/>
              <a:defRPr sz="2000"/>
            </a:lvl2pPr>
            <a:lvl3pPr marL="357188" indent="0">
              <a:buNone/>
              <a:defRPr sz="2000"/>
            </a:lvl3pPr>
            <a:lvl4pPr marL="534988" indent="0">
              <a:buNone/>
              <a:defRPr sz="2000"/>
            </a:lvl4pPr>
            <a:lvl5pPr marL="715963" indent="0">
              <a:buNone/>
              <a:defRPr sz="2000"/>
            </a:lvl5pPr>
          </a:lstStyle>
          <a:p>
            <a:pPr lvl="0"/>
            <a:r>
              <a:rPr lang="en-US" dirty="0"/>
              <a:t>Room for introductory text (2 lines maximum)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0F9EC305-D440-2893-E906-ADC1D8E23E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4398" y="4140000"/>
            <a:ext cx="30600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6CD011D2-5F4B-4DEF-F30B-8FC238AC94FA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914399" y="4572000"/>
            <a:ext cx="3060000" cy="136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981CE925-E43A-C6B5-7D72-760559783A2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73180" y="4140000"/>
            <a:ext cx="30600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84984A5E-0770-D103-58A3-E1A2F46867D8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4873181" y="4572000"/>
            <a:ext cx="3060000" cy="136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E81A2E33-5F45-E755-BFA5-7E84A36AF19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831962" y="4140000"/>
            <a:ext cx="30600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9" name="Content Placeholder 10">
            <a:extLst>
              <a:ext uri="{FF2B5EF4-FFF2-40B4-BE49-F238E27FC236}">
                <a16:creationId xmlns:a16="http://schemas.microsoft.com/office/drawing/2014/main" id="{33061B88-6B81-FDAF-ED9E-74D088634BC0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8831963" y="4572000"/>
            <a:ext cx="3060000" cy="136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Picture Placeholder 14">
            <a:extLst>
              <a:ext uri="{FF2B5EF4-FFF2-40B4-BE49-F238E27FC236}">
                <a16:creationId xmlns:a16="http://schemas.microsoft.com/office/drawing/2014/main" id="{9591626B-58F0-DFE6-D291-D1F74A047BE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04801" y="1991016"/>
            <a:ext cx="502962" cy="504000"/>
          </a:xfrm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1" name="Picture Placeholder 14">
            <a:extLst>
              <a:ext uri="{FF2B5EF4-FFF2-40B4-BE49-F238E27FC236}">
                <a16:creationId xmlns:a16="http://schemas.microsoft.com/office/drawing/2014/main" id="{419217D5-9389-E4D4-C7C1-076CA234E5B7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263584" y="1991016"/>
            <a:ext cx="502962" cy="504000"/>
          </a:xfrm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Picture Placeholder 14">
            <a:extLst>
              <a:ext uri="{FF2B5EF4-FFF2-40B4-BE49-F238E27FC236}">
                <a16:creationId xmlns:a16="http://schemas.microsoft.com/office/drawing/2014/main" id="{ECD36A1E-7B2E-2134-533F-C023B8AFBE3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222367" y="1991016"/>
            <a:ext cx="502962" cy="504000"/>
          </a:xfrm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3" name="Picture Placeholder 14">
            <a:extLst>
              <a:ext uri="{FF2B5EF4-FFF2-40B4-BE49-F238E27FC236}">
                <a16:creationId xmlns:a16="http://schemas.microsoft.com/office/drawing/2014/main" id="{3AEC8FD1-28A6-3231-B7EC-2C76E3CBF03A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04801" y="3971016"/>
            <a:ext cx="502962" cy="504000"/>
          </a:xfrm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4" name="Picture Placeholder 14">
            <a:extLst>
              <a:ext uri="{FF2B5EF4-FFF2-40B4-BE49-F238E27FC236}">
                <a16:creationId xmlns:a16="http://schemas.microsoft.com/office/drawing/2014/main" id="{A67A67F9-C4E6-257B-32E3-A57F1190942C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263584" y="3971016"/>
            <a:ext cx="502962" cy="504000"/>
          </a:xfrm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5" name="Picture Placeholder 14">
            <a:extLst>
              <a:ext uri="{FF2B5EF4-FFF2-40B4-BE49-F238E27FC236}">
                <a16:creationId xmlns:a16="http://schemas.microsoft.com/office/drawing/2014/main" id="{38AAB764-B8CC-20D4-676B-A928F053992B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8222367" y="3971016"/>
            <a:ext cx="502962" cy="504000"/>
          </a:xfrm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880733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locks no introduction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C6B2A-25FD-97FA-B587-E577F9D470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400" cy="360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009D2C-48BF-EB93-E681-83623E88F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BBC92C-2804-6021-2D01-52726E095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4398" y="1260000"/>
            <a:ext cx="30600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8FF356F-9046-C28C-B595-84F1BF6B774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14399" y="1692000"/>
            <a:ext cx="3060000" cy="180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AF7A2340-BCCE-BAE4-1543-D93A1CF20A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73180" y="1260000"/>
            <a:ext cx="30600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3104CEC1-3049-629D-2BFB-508568609B5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873181" y="1692000"/>
            <a:ext cx="3060000" cy="180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443A3FF-0F18-EB95-B1F7-C0D79AC924F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C9DCABAC-5282-175F-09B8-FD802033103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/>
              <a:t>Title</a:t>
            </a:r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2BB74EE-C12E-99A7-A96E-0DC8CC0DBDF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21C06D9-4617-44B0-8711-1EF1C439A60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6EDC2CE6-943D-F3EA-85E0-34B37E4168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31962" y="1260000"/>
            <a:ext cx="30600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25DA77E7-7077-8025-921A-3EF4A5F2BCD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831963" y="1692000"/>
            <a:ext cx="3060000" cy="180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0F9EC305-D440-2893-E906-ADC1D8E23E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4398" y="3672000"/>
            <a:ext cx="30600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6CD011D2-5F4B-4DEF-F30B-8FC238AC94FA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914399" y="4104000"/>
            <a:ext cx="3060000" cy="180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981CE925-E43A-C6B5-7D72-760559783A2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73180" y="3672000"/>
            <a:ext cx="30600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84984A5E-0770-D103-58A3-E1A2F46867D8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4873181" y="4104000"/>
            <a:ext cx="3060000" cy="180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E81A2E33-5F45-E755-BFA5-7E84A36AF19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831962" y="3672000"/>
            <a:ext cx="30600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9" name="Content Placeholder 10">
            <a:extLst>
              <a:ext uri="{FF2B5EF4-FFF2-40B4-BE49-F238E27FC236}">
                <a16:creationId xmlns:a16="http://schemas.microsoft.com/office/drawing/2014/main" id="{33061B88-6B81-FDAF-ED9E-74D088634BC0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8831963" y="4104000"/>
            <a:ext cx="3060000" cy="180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Picture Placeholder 14">
            <a:extLst>
              <a:ext uri="{FF2B5EF4-FFF2-40B4-BE49-F238E27FC236}">
                <a16:creationId xmlns:a16="http://schemas.microsoft.com/office/drawing/2014/main" id="{2BF23F95-2673-FE84-66E7-82097451E46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04801" y="1090800"/>
            <a:ext cx="502962" cy="504000"/>
          </a:xfrm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0" name="Picture Placeholder 14">
            <a:extLst>
              <a:ext uri="{FF2B5EF4-FFF2-40B4-BE49-F238E27FC236}">
                <a16:creationId xmlns:a16="http://schemas.microsoft.com/office/drawing/2014/main" id="{C7CCFC2C-8E49-1CD8-E77D-05EC46161534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263584" y="1090800"/>
            <a:ext cx="502962" cy="504000"/>
          </a:xfrm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Picture Placeholder 14">
            <a:extLst>
              <a:ext uri="{FF2B5EF4-FFF2-40B4-BE49-F238E27FC236}">
                <a16:creationId xmlns:a16="http://schemas.microsoft.com/office/drawing/2014/main" id="{99383212-5E56-5076-CADC-AE74C2E23549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222367" y="1090800"/>
            <a:ext cx="502962" cy="504000"/>
          </a:xfrm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Picture Placeholder 14">
            <a:extLst>
              <a:ext uri="{FF2B5EF4-FFF2-40B4-BE49-F238E27FC236}">
                <a16:creationId xmlns:a16="http://schemas.microsoft.com/office/drawing/2014/main" id="{B23A623D-583C-7275-793F-72445CF17BC5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04801" y="3502800"/>
            <a:ext cx="502962" cy="504000"/>
          </a:xfrm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3" name="Picture Placeholder 14">
            <a:extLst>
              <a:ext uri="{FF2B5EF4-FFF2-40B4-BE49-F238E27FC236}">
                <a16:creationId xmlns:a16="http://schemas.microsoft.com/office/drawing/2014/main" id="{85ECF528-F4CD-11DE-C52B-74C6A0536CB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263584" y="3502800"/>
            <a:ext cx="502962" cy="504000"/>
          </a:xfrm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4" name="Picture Placeholder 14">
            <a:extLst>
              <a:ext uri="{FF2B5EF4-FFF2-40B4-BE49-F238E27FC236}">
                <a16:creationId xmlns:a16="http://schemas.microsoft.com/office/drawing/2014/main" id="{770DC091-DD84-E985-38FC-1D5ACA0845A1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8222367" y="3502800"/>
            <a:ext cx="502962" cy="504000"/>
          </a:xfrm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57565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AD6B1-3EFA-DC15-FA38-C5DFFE8BD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00" y="2422800"/>
            <a:ext cx="11581200" cy="36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823C6B-F584-EFF0-D4B2-F50D4DEE6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E8608B-C9BE-0115-D98A-80D843DB3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E60D8-D1AB-0B88-66B3-B28585C5A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06D9-4617-44B0-8711-1EF1C439A60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9594359-489A-D8EC-A63B-358473973D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2869248"/>
            <a:ext cx="11581200" cy="1590675"/>
          </a:xfrm>
        </p:spPr>
        <p:txBody>
          <a:bodyPr/>
          <a:lstStyle>
            <a:lvl1pPr marL="0" indent="0">
              <a:buNone/>
              <a:defRPr sz="3600" b="1"/>
            </a:lvl1pPr>
            <a:lvl2pPr marL="176213" indent="0">
              <a:buNone/>
              <a:defRPr sz="3600" b="1"/>
            </a:lvl2pPr>
            <a:lvl3pPr marL="357188" indent="0">
              <a:buNone/>
              <a:defRPr sz="3600" b="1"/>
            </a:lvl3pPr>
            <a:lvl4pPr marL="534988" indent="0">
              <a:buNone/>
              <a:defRPr sz="3600" b="1"/>
            </a:lvl4pPr>
            <a:lvl5pPr marL="715963" indent="0">
              <a:buNone/>
              <a:defRPr sz="3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4327087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BEE27-6D9E-2EA1-121A-B2BD253AB8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400" cy="360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A4EC3D-D47F-716A-A151-ADE5FB2C0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C25ECD-39EC-4E11-7048-B8F19CE2A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252932-21A5-5D5D-CBD0-B1D05162B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06D9-4617-44B0-8711-1EF1C439A60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0202DCC5-A246-1BAC-FE34-93992F42C8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7AC093CF-9094-42B3-E644-4B1D722C808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6000" y="1258889"/>
            <a:ext cx="5648400" cy="469106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5E81BA9-7009-A36E-9F02-FC2536F7D46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43563" y="1258888"/>
            <a:ext cx="5648400" cy="4240212"/>
          </a:xfrm>
        </p:spPr>
        <p:txBody>
          <a:bodyPr/>
          <a:lstStyle>
            <a:lvl1pPr marL="157163" indent="-157163">
              <a:buNone/>
              <a:defRPr sz="2400" b="1"/>
            </a:lvl1pPr>
            <a:lvl2pPr marL="176213" indent="0">
              <a:buNone/>
              <a:defRPr sz="2400" b="1"/>
            </a:lvl2pPr>
            <a:lvl3pPr marL="357188" indent="0">
              <a:buNone/>
              <a:defRPr sz="2400" b="1"/>
            </a:lvl3pPr>
            <a:lvl4pPr marL="534988" indent="0">
              <a:buNone/>
              <a:defRPr sz="2400" b="1"/>
            </a:lvl4pPr>
            <a:lvl5pPr marL="715963" indent="0">
              <a:buNone/>
              <a:defRPr sz="2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DD79567B-BA61-21E3-EB1B-6B95C8E88D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37602" y="5499100"/>
            <a:ext cx="5648398" cy="450850"/>
          </a:xfrm>
        </p:spPr>
        <p:txBody>
          <a:bodyPr/>
          <a:lstStyle>
            <a:lvl1pPr marL="0" indent="0">
              <a:buNone/>
              <a:defRPr sz="1200" b="1"/>
            </a:lvl1pPr>
            <a:lvl2pPr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dirty="0"/>
              <a:t>Name, Job Title</a:t>
            </a:r>
          </a:p>
        </p:txBody>
      </p:sp>
    </p:spTree>
    <p:extLst>
      <p:ext uri="{BB962C8B-B14F-4D97-AF65-F5344CB8AC3E}">
        <p14:creationId xmlns:p14="http://schemas.microsoft.com/office/powerpoint/2010/main" val="264091646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neric cover with supergraphic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ity skyline at night&#10;&#10;Description automatically generated">
            <a:extLst>
              <a:ext uri="{FF2B5EF4-FFF2-40B4-BE49-F238E27FC236}">
                <a16:creationId xmlns:a16="http://schemas.microsoft.com/office/drawing/2014/main" id="{8023B119-BF14-0762-F3EF-63C9E5A9C2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11581200" cy="3881177"/>
          </a:xfrm>
          <a:prstGeom prst="rect">
            <a:avLst/>
          </a:prstGeom>
        </p:spPr>
      </p:pic>
      <p:sp>
        <p:nvSpPr>
          <p:cNvPr id="6" name="Parallelogram 5">
            <a:extLst>
              <a:ext uri="{FF2B5EF4-FFF2-40B4-BE49-F238E27FC236}">
                <a16:creationId xmlns:a16="http://schemas.microsoft.com/office/drawing/2014/main" id="{0E1B6B13-5282-0107-6418-11F68AA95B7A}"/>
              </a:ext>
            </a:extLst>
          </p:cNvPr>
          <p:cNvSpPr/>
          <p:nvPr userDrawn="1"/>
        </p:nvSpPr>
        <p:spPr>
          <a:xfrm>
            <a:off x="1734960" y="304800"/>
            <a:ext cx="3780186" cy="3880800"/>
          </a:xfrm>
          <a:prstGeom prst="parallelogram">
            <a:avLst>
              <a:gd name="adj" fmla="val 34323"/>
            </a:avLst>
          </a:prstGeom>
          <a:solidFill>
            <a:schemeClr val="bg1">
              <a:alpha val="2120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947878-4CC5-2F38-EC5C-CE288DFC69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6000" y="4550400"/>
            <a:ext cx="11581200" cy="360000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404444-F2E0-6C9C-4C6D-05AB6139126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6000" y="4910400"/>
            <a:ext cx="11581200" cy="360000"/>
          </a:xfrm>
        </p:spPr>
        <p:txBody>
          <a:bodyPr/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4795539-9F7B-3A76-36CE-3A8633FDF0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6000" y="6249600"/>
            <a:ext cx="9000000" cy="360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Name, Date, Year</a:t>
            </a:r>
            <a:endParaRPr lang="en-GB" dirty="0"/>
          </a:p>
        </p:txBody>
      </p:sp>
      <p:pic>
        <p:nvPicPr>
          <p:cNvPr id="8" name="Grafik 11">
            <a:extLst>
              <a:ext uri="{FF2B5EF4-FFF2-40B4-BE49-F238E27FC236}">
                <a16:creationId xmlns:a16="http://schemas.microsoft.com/office/drawing/2014/main" id="{C49F509A-5A14-7D77-3597-0A9DBA965A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963" y="6164039"/>
            <a:ext cx="1080000" cy="45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0499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_Quot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E644ABC-A943-3ED6-C41B-5AFF1F1E01A8}"/>
              </a:ext>
            </a:extLst>
          </p:cNvPr>
          <p:cNvSpPr/>
          <p:nvPr userDrawn="1"/>
        </p:nvSpPr>
        <p:spPr>
          <a:xfrm>
            <a:off x="7569201" y="1"/>
            <a:ext cx="4622800" cy="68548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0BEE27-6D9E-2EA1-121A-B2BD253AB8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400" cy="360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A4EC3D-D47F-716A-A151-ADE5FB2C0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C25ECD-39EC-4E11-7048-B8F19CE2A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252932-21A5-5D5D-CBD0-B1D05162B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06D9-4617-44B0-8711-1EF1C439A60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0202DCC5-A246-1BAC-FE34-93992F42C8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5E81BA9-7009-A36E-9F02-FC2536F7D4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97735" y="1260000"/>
            <a:ext cx="3748720" cy="4239100"/>
          </a:xfrm>
        </p:spPr>
        <p:txBody>
          <a:bodyPr/>
          <a:lstStyle>
            <a:lvl1pPr marL="120650" indent="-120650">
              <a:buNone/>
              <a:defRPr sz="2400" b="0"/>
            </a:lvl1pPr>
            <a:lvl2pPr marL="176213" indent="0">
              <a:buNone/>
              <a:defRPr sz="2400" b="1"/>
            </a:lvl2pPr>
            <a:lvl3pPr marL="357188" indent="0">
              <a:buNone/>
              <a:defRPr sz="2400" b="1"/>
            </a:lvl3pPr>
            <a:lvl4pPr marL="534988" indent="0">
              <a:buNone/>
              <a:defRPr sz="2400" b="1"/>
            </a:lvl4pPr>
            <a:lvl5pPr marL="715963" indent="0">
              <a:buNone/>
              <a:defRPr sz="2400" b="1"/>
            </a:lvl5pPr>
          </a:lstStyle>
          <a:p>
            <a:pPr lvl="0"/>
            <a:r>
              <a:rPr lang="en-US" dirty="0"/>
              <a:t>“Click to edit Master text styles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F8DBE469-FA96-A611-CE98-0F2F91BDD6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997" y="1260000"/>
            <a:ext cx="72000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390D26B-A5B3-53AF-787D-CA185DA722E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05998" y="1692000"/>
            <a:ext cx="7200000" cy="4257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0" name="Picture 9" descr="Blue letters on a black background&#10;&#10;Description automatically generated">
            <a:extLst>
              <a:ext uri="{FF2B5EF4-FFF2-40B4-BE49-F238E27FC236}">
                <a16:creationId xmlns:a16="http://schemas.microsoft.com/office/drawing/2014/main" id="{A695A264-93AA-CE06-BF63-CD04C406C7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963" y="6164997"/>
            <a:ext cx="1080000" cy="454003"/>
          </a:xfrm>
          <a:prstGeom prst="rect">
            <a:avLst/>
          </a:prstGeom>
        </p:spPr>
      </p:pic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29C61118-65C4-E1C5-E036-604CF0B059E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7735" y="5499100"/>
            <a:ext cx="3748720" cy="450850"/>
          </a:xfrm>
        </p:spPr>
        <p:txBody>
          <a:bodyPr/>
          <a:lstStyle>
            <a:lvl1pPr marL="0" indent="0">
              <a:buNone/>
              <a:defRPr sz="1200" b="1"/>
            </a:lvl1pPr>
            <a:lvl2pPr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dirty="0"/>
              <a:t>Name, Job Title</a:t>
            </a:r>
          </a:p>
        </p:txBody>
      </p:sp>
    </p:spTree>
    <p:extLst>
      <p:ext uri="{BB962C8B-B14F-4D97-AF65-F5344CB8AC3E}">
        <p14:creationId xmlns:p14="http://schemas.microsoft.com/office/powerpoint/2010/main" val="2651509866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right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59F930D-35CB-01D0-4761-E9A6692624F6}"/>
              </a:ext>
            </a:extLst>
          </p:cNvPr>
          <p:cNvSpPr/>
          <p:nvPr userDrawn="1"/>
        </p:nvSpPr>
        <p:spPr>
          <a:xfrm>
            <a:off x="7569201" y="1"/>
            <a:ext cx="4622800" cy="68548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2FAA43-049E-0EDB-73E3-7ED4429EA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400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B65ECB-6708-A610-4029-A91BD50C7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3E1FAB-C451-E465-8500-00AEE22D8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B4D2BA-FFC1-18C8-F9F3-DBECD87DE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06D9-4617-44B0-8711-1EF1C439A60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75F5A8C2-A4E5-0B25-09CD-E49B873767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pic>
        <p:nvPicPr>
          <p:cNvPr id="8" name="Picture 7" descr="Blue letters on a black background&#10;&#10;Description automatically generated">
            <a:extLst>
              <a:ext uri="{FF2B5EF4-FFF2-40B4-BE49-F238E27FC236}">
                <a16:creationId xmlns:a16="http://schemas.microsoft.com/office/drawing/2014/main" id="{C31CD433-4D6D-8EAB-439A-3F97BE7866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963" y="6164997"/>
            <a:ext cx="1080000" cy="454003"/>
          </a:xfrm>
          <a:prstGeom prst="rect">
            <a:avLst/>
          </a:prstGeom>
        </p:spPr>
      </p:pic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92E247C2-C9E4-83C5-F04A-E5EA50CF0DA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876131" y="1258888"/>
            <a:ext cx="4011069" cy="4691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DFC463AB-4BD2-49D5-767F-54FC8EA65B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997" y="1260000"/>
            <a:ext cx="6958402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271815FF-0161-8C49-AB75-C04614AA1BB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05998" y="1692000"/>
            <a:ext cx="6958402" cy="4257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0108508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6774D-425F-4BC0-2A89-D4FFAD2D27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400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CD2A33-8FED-378E-7CD7-17B365A7E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581165-1F65-1CE8-67D1-821449075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EC5859-8CFE-67C8-1FC8-66D5E71B9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06D9-4617-44B0-8711-1EF1C439A60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D3BA3C3-C7E2-5DDF-A5DF-F098DEE555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0838445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BEE27-6D9E-2EA1-121A-B2BD253AB8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400" cy="360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A4EC3D-D47F-716A-A151-ADE5FB2C0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C25ECD-39EC-4E11-7048-B8F19CE2A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252932-21A5-5D5D-CBD0-B1D05162B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06D9-4617-44B0-8711-1EF1C439A60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0202DCC5-A246-1BAC-FE34-93992F42C8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72A2661-F0D3-EA1A-1204-1F0DD20230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6000" y="1260000"/>
            <a:ext cx="3276128" cy="3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Our team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6AAF7BD-B690-19AE-85DD-D64C07178B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4800" y="1692000"/>
            <a:ext cx="3277200" cy="1501775"/>
          </a:xfrm>
        </p:spPr>
        <p:txBody>
          <a:bodyPr/>
          <a:lstStyle>
            <a:lvl1pPr marL="0" indent="0">
              <a:buNone/>
              <a:defRPr sz="2400" b="1"/>
            </a:lvl1pPr>
            <a:lvl2pPr marL="176213" indent="0">
              <a:buNone/>
              <a:defRPr sz="2400" b="1"/>
            </a:lvl2pPr>
            <a:lvl3pPr marL="357188" indent="0">
              <a:buNone/>
              <a:defRPr sz="2400" b="1"/>
            </a:lvl3pPr>
            <a:lvl4pPr marL="534988" indent="0">
              <a:buNone/>
              <a:defRPr sz="2400" b="1"/>
            </a:lvl4pPr>
            <a:lvl5pPr marL="715963" indent="0">
              <a:buNone/>
              <a:defRPr sz="2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D23521A-6BFC-0413-2BE0-68637565C49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821498" y="1260000"/>
            <a:ext cx="1638000" cy="163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Picture Placeholder 19">
            <a:extLst>
              <a:ext uri="{FF2B5EF4-FFF2-40B4-BE49-F238E27FC236}">
                <a16:creationId xmlns:a16="http://schemas.microsoft.com/office/drawing/2014/main" id="{777DA299-DF9F-AA0B-EBD9-B89A2B27B9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973498" y="1260000"/>
            <a:ext cx="1638000" cy="163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Picture Placeholder 19">
            <a:extLst>
              <a:ext uri="{FF2B5EF4-FFF2-40B4-BE49-F238E27FC236}">
                <a16:creationId xmlns:a16="http://schemas.microsoft.com/office/drawing/2014/main" id="{9EDEE6B0-32AE-5C3F-B6C7-53332D9C70E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821498" y="3652524"/>
            <a:ext cx="1638000" cy="163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3" name="Picture Placeholder 19">
            <a:extLst>
              <a:ext uri="{FF2B5EF4-FFF2-40B4-BE49-F238E27FC236}">
                <a16:creationId xmlns:a16="http://schemas.microsoft.com/office/drawing/2014/main" id="{62F9F762-D9F9-DA71-29D1-C79016D1A8D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73498" y="3652524"/>
            <a:ext cx="1638000" cy="163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E33872C5-04BF-F8E7-4D24-9D0D57B1BB2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06949" y="2117664"/>
            <a:ext cx="2027051" cy="3600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FBD4C676-D3A0-7C78-8E0C-1156D9E4EFC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06949" y="2538000"/>
            <a:ext cx="2027051" cy="3600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5A2D47DF-6C80-9D62-8F40-BED8626C26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58949" y="2117664"/>
            <a:ext cx="2027051" cy="3600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124E0AA2-5A10-C4F8-7FF7-3331E936DA9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858949" y="2538000"/>
            <a:ext cx="2027051" cy="3600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8BDB34A3-36A9-DFDC-3C94-2120F1A7EB4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706949" y="4510188"/>
            <a:ext cx="2027051" cy="3600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30" name="Text Placeholder 24">
            <a:extLst>
              <a:ext uri="{FF2B5EF4-FFF2-40B4-BE49-F238E27FC236}">
                <a16:creationId xmlns:a16="http://schemas.microsoft.com/office/drawing/2014/main" id="{A3717ED6-BDEA-E997-D0EF-C7FC7E6B0A2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706949" y="4930524"/>
            <a:ext cx="2027051" cy="3600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sp>
        <p:nvSpPr>
          <p:cNvPr id="31" name="Text Placeholder 24">
            <a:extLst>
              <a:ext uri="{FF2B5EF4-FFF2-40B4-BE49-F238E27FC236}">
                <a16:creationId xmlns:a16="http://schemas.microsoft.com/office/drawing/2014/main" id="{46608C4E-A3D0-8547-0277-9E3C281776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858949" y="4510188"/>
            <a:ext cx="2027051" cy="3600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2F90C55D-5300-4742-EBF6-164AB6B4FC3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858949" y="4930524"/>
            <a:ext cx="2027051" cy="3600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7402494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D119A-5205-549D-6A59-CF6BFED54E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400" cy="360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C064FE-D615-C9B5-75EB-0193E382B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E10F5C-6B52-D19B-BD1F-10CBDAB3D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E66C31-CED2-A64E-05C1-0BADF0DA9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06D9-4617-44B0-8711-1EF1C439A60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8E2DB3B-3EB6-21F1-DD6A-DB825E3FBF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5A7CD79-A047-3B0B-707A-9346E33EB89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05997" y="1260000"/>
            <a:ext cx="564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B40880E-2441-2036-7E0C-9AF61B5CE48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06388" y="1909999"/>
            <a:ext cx="900000" cy="900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11E5CD3-DC74-79A2-F9C5-9B34E0A4C00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352550" y="2069979"/>
            <a:ext cx="2520000" cy="270000"/>
          </a:xfrm>
        </p:spPr>
        <p:txBody>
          <a:bodyPr/>
          <a:lstStyle>
            <a:lvl1pPr marL="0" indent="0">
              <a:buNone/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42D45A9F-31F5-55C8-2DA7-272DC34A4FD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52550" y="2358978"/>
            <a:ext cx="2520000" cy="270000"/>
          </a:xfrm>
        </p:spPr>
        <p:txBody>
          <a:bodyPr/>
          <a:lstStyle>
            <a:lvl1pPr marL="0" indent="0">
              <a:buNone/>
              <a:defRPr b="0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Job title, location</a:t>
            </a:r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0EB16D30-D682-728D-096A-539D025158C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06388" y="3263224"/>
            <a:ext cx="900000" cy="900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51516F45-D716-2ECB-DE30-47451F44508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52550" y="3435428"/>
            <a:ext cx="2520000" cy="270000"/>
          </a:xfrm>
        </p:spPr>
        <p:txBody>
          <a:bodyPr/>
          <a:lstStyle>
            <a:lvl1pPr marL="0" indent="0">
              <a:buNone/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F9034FFE-349E-57E0-A97B-B0259AF286C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52550" y="3721178"/>
            <a:ext cx="2520000" cy="270000"/>
          </a:xfrm>
        </p:spPr>
        <p:txBody>
          <a:bodyPr/>
          <a:lstStyle>
            <a:lvl1pPr marL="0" indent="0">
              <a:buNone/>
              <a:defRPr b="0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Job title, location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BC84830A-754F-D374-A275-A566E5B2F19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06388" y="4616449"/>
            <a:ext cx="900000" cy="900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87A6012A-D91F-C88E-5F6A-A0C9D7978C3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52550" y="4787002"/>
            <a:ext cx="2520000" cy="270000"/>
          </a:xfrm>
        </p:spPr>
        <p:txBody>
          <a:bodyPr/>
          <a:lstStyle>
            <a:lvl1pPr marL="0" indent="0">
              <a:buNone/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D799F34D-A198-85E8-B6FA-D894213C8C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52550" y="5072752"/>
            <a:ext cx="2520000" cy="270000"/>
          </a:xfrm>
        </p:spPr>
        <p:txBody>
          <a:bodyPr/>
          <a:lstStyle>
            <a:lvl1pPr marL="0" indent="0">
              <a:buNone/>
              <a:defRPr b="0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Job title, location</a:t>
            </a:r>
          </a:p>
        </p:txBody>
      </p:sp>
      <p:sp>
        <p:nvSpPr>
          <p:cNvPr id="21" name="Picture Placeholder 10">
            <a:extLst>
              <a:ext uri="{FF2B5EF4-FFF2-40B4-BE49-F238E27FC236}">
                <a16:creationId xmlns:a16="http://schemas.microsoft.com/office/drawing/2014/main" id="{F6A0002E-ADB8-E7E8-623B-31F88EBD7456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103938" y="1909999"/>
            <a:ext cx="900000" cy="900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D831397A-CDEC-9164-A6D0-2344B10DA3C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150100" y="2069979"/>
            <a:ext cx="2520000" cy="270000"/>
          </a:xfrm>
        </p:spPr>
        <p:txBody>
          <a:bodyPr/>
          <a:lstStyle>
            <a:lvl1pPr marL="0" indent="0">
              <a:buNone/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92CEEA47-9458-21D6-F801-54AF0CCF87E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150100" y="2355729"/>
            <a:ext cx="2520000" cy="270000"/>
          </a:xfrm>
        </p:spPr>
        <p:txBody>
          <a:bodyPr/>
          <a:lstStyle>
            <a:lvl1pPr marL="0" indent="0">
              <a:buNone/>
              <a:defRPr b="0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Job title, location</a:t>
            </a:r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B59B1DAC-4F74-27F5-E442-B0BF36F38D40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103938" y="3263224"/>
            <a:ext cx="900000" cy="900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68FB1F47-A580-6EF2-B61C-7D815366968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150100" y="3435428"/>
            <a:ext cx="2520000" cy="270000"/>
          </a:xfrm>
        </p:spPr>
        <p:txBody>
          <a:bodyPr/>
          <a:lstStyle>
            <a:lvl1pPr marL="0" indent="0">
              <a:buNone/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8106A885-6035-680F-D7B6-51F11F3E359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50100" y="3721178"/>
            <a:ext cx="2520000" cy="270000"/>
          </a:xfrm>
        </p:spPr>
        <p:txBody>
          <a:bodyPr/>
          <a:lstStyle>
            <a:lvl1pPr marL="0" indent="0">
              <a:buNone/>
              <a:defRPr b="0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Job title, location</a:t>
            </a:r>
          </a:p>
        </p:txBody>
      </p:sp>
      <p:sp>
        <p:nvSpPr>
          <p:cNvPr id="27" name="Picture Placeholder 10">
            <a:extLst>
              <a:ext uri="{FF2B5EF4-FFF2-40B4-BE49-F238E27FC236}">
                <a16:creationId xmlns:a16="http://schemas.microsoft.com/office/drawing/2014/main" id="{92B06F5C-A2A7-FCFF-5C59-BFDF8B42917B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103938" y="4616449"/>
            <a:ext cx="900000" cy="900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F992B224-4A32-4EEF-BF74-6290FB9D35A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150100" y="4787002"/>
            <a:ext cx="2520000" cy="270000"/>
          </a:xfrm>
        </p:spPr>
        <p:txBody>
          <a:bodyPr/>
          <a:lstStyle>
            <a:lvl1pPr marL="0" indent="0">
              <a:buNone/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7BCB4226-7823-5B28-3999-86D0EBB94FC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150100" y="5072752"/>
            <a:ext cx="2520000" cy="270000"/>
          </a:xfrm>
        </p:spPr>
        <p:txBody>
          <a:bodyPr/>
          <a:lstStyle>
            <a:lvl1pPr marL="0" indent="0">
              <a:buNone/>
              <a:defRPr b="0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Job title, location</a:t>
            </a:r>
          </a:p>
        </p:txBody>
      </p:sp>
    </p:spTree>
    <p:extLst>
      <p:ext uri="{BB962C8B-B14F-4D97-AF65-F5344CB8AC3E}">
        <p14:creationId xmlns:p14="http://schemas.microsoft.com/office/powerpoint/2010/main" val="70597850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D119A-5205-549D-6A59-CF6BFED54E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400" cy="360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C064FE-D615-C9B5-75EB-0193E382B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E10F5C-6B52-D19B-BD1F-10CBDAB3D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E66C31-CED2-A64E-05C1-0BADF0DA9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06D9-4617-44B0-8711-1EF1C439A60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8E2DB3B-3EB6-21F1-DD6A-DB825E3FBF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5A7CD79-A047-3B0B-707A-9346E33EB89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05997" y="1260000"/>
            <a:ext cx="564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B40880E-2441-2036-7E0C-9AF61B5CE48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06388" y="1909999"/>
            <a:ext cx="900000" cy="900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11E5CD3-DC74-79A2-F9C5-9B34E0A4C00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352550" y="2069979"/>
            <a:ext cx="2520000" cy="270000"/>
          </a:xfrm>
        </p:spPr>
        <p:txBody>
          <a:bodyPr/>
          <a:lstStyle>
            <a:lvl1pPr marL="0" indent="0">
              <a:buNone/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42D45A9F-31F5-55C8-2DA7-272DC34A4FD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52550" y="2358978"/>
            <a:ext cx="2520000" cy="270000"/>
          </a:xfrm>
        </p:spPr>
        <p:txBody>
          <a:bodyPr/>
          <a:lstStyle>
            <a:lvl1pPr marL="0" indent="0">
              <a:buNone/>
              <a:defRPr b="0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Job title, location</a:t>
            </a:r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0EB16D30-D682-728D-096A-539D025158C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06388" y="3263224"/>
            <a:ext cx="900000" cy="900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51516F45-D716-2ECB-DE30-47451F44508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52550" y="3435428"/>
            <a:ext cx="2520000" cy="270000"/>
          </a:xfrm>
        </p:spPr>
        <p:txBody>
          <a:bodyPr/>
          <a:lstStyle>
            <a:lvl1pPr marL="0" indent="0">
              <a:buNone/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F9034FFE-349E-57E0-A97B-B0259AF286C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52550" y="3721178"/>
            <a:ext cx="2520000" cy="270000"/>
          </a:xfrm>
        </p:spPr>
        <p:txBody>
          <a:bodyPr/>
          <a:lstStyle>
            <a:lvl1pPr marL="0" indent="0">
              <a:buNone/>
              <a:defRPr b="0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Job title, location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BC84830A-754F-D374-A275-A566E5B2F19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06388" y="4616449"/>
            <a:ext cx="900000" cy="900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87A6012A-D91F-C88E-5F6A-A0C9D7978C3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52550" y="4774302"/>
            <a:ext cx="2520000" cy="270000"/>
          </a:xfrm>
        </p:spPr>
        <p:txBody>
          <a:bodyPr/>
          <a:lstStyle>
            <a:lvl1pPr marL="0" indent="0">
              <a:buNone/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D799F34D-A198-85E8-B6FA-D894213C8C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52550" y="5060052"/>
            <a:ext cx="2520000" cy="270000"/>
          </a:xfrm>
        </p:spPr>
        <p:txBody>
          <a:bodyPr/>
          <a:lstStyle>
            <a:lvl1pPr marL="0" indent="0">
              <a:buNone/>
              <a:defRPr b="0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Job title, location</a:t>
            </a:r>
          </a:p>
        </p:txBody>
      </p:sp>
      <p:sp>
        <p:nvSpPr>
          <p:cNvPr id="21" name="Picture Placeholder 10">
            <a:extLst>
              <a:ext uri="{FF2B5EF4-FFF2-40B4-BE49-F238E27FC236}">
                <a16:creationId xmlns:a16="http://schemas.microsoft.com/office/drawing/2014/main" id="{F6A0002E-ADB8-E7E8-623B-31F88EBD7456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4153694" y="1909999"/>
            <a:ext cx="900000" cy="900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D831397A-CDEC-9164-A6D0-2344B10DA3C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99856" y="2069979"/>
            <a:ext cx="2520000" cy="270000"/>
          </a:xfrm>
        </p:spPr>
        <p:txBody>
          <a:bodyPr/>
          <a:lstStyle>
            <a:lvl1pPr marL="0" indent="0">
              <a:buNone/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92CEEA47-9458-21D6-F801-54AF0CCF87E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99856" y="2358978"/>
            <a:ext cx="2520000" cy="270000"/>
          </a:xfrm>
        </p:spPr>
        <p:txBody>
          <a:bodyPr/>
          <a:lstStyle>
            <a:lvl1pPr marL="0" indent="0">
              <a:buNone/>
              <a:defRPr b="0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Job title, location</a:t>
            </a:r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B59B1DAC-4F74-27F5-E442-B0BF36F38D40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153694" y="3263224"/>
            <a:ext cx="900000" cy="900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68FB1F47-A580-6EF2-B61C-7D815366968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199856" y="3435428"/>
            <a:ext cx="2520000" cy="270000"/>
          </a:xfrm>
        </p:spPr>
        <p:txBody>
          <a:bodyPr/>
          <a:lstStyle>
            <a:lvl1pPr marL="0" indent="0">
              <a:buNone/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8106A885-6035-680F-D7B6-51F11F3E359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99856" y="3721178"/>
            <a:ext cx="2520000" cy="270000"/>
          </a:xfrm>
        </p:spPr>
        <p:txBody>
          <a:bodyPr/>
          <a:lstStyle>
            <a:lvl1pPr marL="0" indent="0">
              <a:buNone/>
              <a:defRPr b="0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Job title, location</a:t>
            </a:r>
          </a:p>
        </p:txBody>
      </p:sp>
      <p:sp>
        <p:nvSpPr>
          <p:cNvPr id="27" name="Picture Placeholder 10">
            <a:extLst>
              <a:ext uri="{FF2B5EF4-FFF2-40B4-BE49-F238E27FC236}">
                <a16:creationId xmlns:a16="http://schemas.microsoft.com/office/drawing/2014/main" id="{92B06F5C-A2A7-FCFF-5C59-BFDF8B42917B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4153694" y="4616449"/>
            <a:ext cx="900000" cy="900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F992B224-4A32-4EEF-BF74-6290FB9D35A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199856" y="4774302"/>
            <a:ext cx="2520000" cy="270000"/>
          </a:xfrm>
        </p:spPr>
        <p:txBody>
          <a:bodyPr/>
          <a:lstStyle>
            <a:lvl1pPr marL="0" indent="0">
              <a:buNone/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7BCB4226-7823-5B28-3999-86D0EBB94FC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199856" y="5060052"/>
            <a:ext cx="2520000" cy="270000"/>
          </a:xfrm>
        </p:spPr>
        <p:txBody>
          <a:bodyPr/>
          <a:lstStyle>
            <a:lvl1pPr marL="0" indent="0">
              <a:buNone/>
              <a:defRPr b="0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Job title, location</a:t>
            </a:r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D00DC641-42E9-0B66-3D72-9F709D811A21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8001001" y="1909999"/>
            <a:ext cx="900000" cy="900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4A1F38BA-66D9-41A9-F343-8B2F5D9A9AC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047163" y="2069979"/>
            <a:ext cx="2520000" cy="270000"/>
          </a:xfrm>
        </p:spPr>
        <p:txBody>
          <a:bodyPr/>
          <a:lstStyle>
            <a:lvl1pPr marL="0" indent="0">
              <a:buNone/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6AEB60AC-335C-9000-1BA5-FDB62E7A9EE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047163" y="2358978"/>
            <a:ext cx="2520000" cy="270000"/>
          </a:xfrm>
        </p:spPr>
        <p:txBody>
          <a:bodyPr/>
          <a:lstStyle>
            <a:lvl1pPr marL="0" indent="0">
              <a:buNone/>
              <a:defRPr b="0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Job title, location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E6F84F8C-66B2-BD9D-43C9-974D44F94EC1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8001001" y="3263224"/>
            <a:ext cx="900000" cy="900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0114D6F8-B9A3-ED71-9813-52BAF652A7B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047163" y="3435428"/>
            <a:ext cx="2520000" cy="270000"/>
          </a:xfrm>
        </p:spPr>
        <p:txBody>
          <a:bodyPr/>
          <a:lstStyle>
            <a:lvl1pPr marL="0" indent="0">
              <a:buNone/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39C04260-C8BE-71ED-EA47-703038E9068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047163" y="3721178"/>
            <a:ext cx="2520000" cy="270000"/>
          </a:xfrm>
        </p:spPr>
        <p:txBody>
          <a:bodyPr/>
          <a:lstStyle>
            <a:lvl1pPr marL="0" indent="0">
              <a:buNone/>
              <a:defRPr b="0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Job title, location</a:t>
            </a:r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944BF7B4-5DAC-1321-A9A6-C9816D8B397D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8001001" y="4616449"/>
            <a:ext cx="900000" cy="900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11F34BF6-57E4-2668-8C65-E480F3A5913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047163" y="4774302"/>
            <a:ext cx="2520000" cy="270000"/>
          </a:xfrm>
        </p:spPr>
        <p:txBody>
          <a:bodyPr/>
          <a:lstStyle>
            <a:lvl1pPr marL="0" indent="0">
              <a:buNone/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8623A0F5-2495-FFA9-60F0-C91A0FF0273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047163" y="5060052"/>
            <a:ext cx="2520000" cy="270000"/>
          </a:xfrm>
        </p:spPr>
        <p:txBody>
          <a:bodyPr/>
          <a:lstStyle>
            <a:lvl1pPr marL="0" indent="0">
              <a:buNone/>
              <a:defRPr b="0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Job title, location</a:t>
            </a:r>
          </a:p>
        </p:txBody>
      </p:sp>
    </p:spTree>
    <p:extLst>
      <p:ext uri="{BB962C8B-B14F-4D97-AF65-F5344CB8AC3E}">
        <p14:creationId xmlns:p14="http://schemas.microsoft.com/office/powerpoint/2010/main" val="35319686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39DBD-1C80-9434-61C2-BF800372A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400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F4D6F4-7201-D735-D3B3-216FF7908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C7F9CC-6282-CDBE-05BD-D05AF4636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1F1CFB-88CF-58EB-DF8B-2B62A5D20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06D9-4617-44B0-8711-1EF1C439A60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1704BAE-4588-79BC-83D2-40594032A0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5D577385-0486-30CD-9591-DF5CA8E9F42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06388" y="1260000"/>
            <a:ext cx="900000" cy="900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1CC4BDD-95AC-F534-49C7-7F39B914F4BB}"/>
              </a:ext>
            </a:extLst>
          </p:cNvPr>
          <p:cNvCxnSpPr>
            <a:cxnSpLocks/>
          </p:cNvCxnSpPr>
          <p:nvPr userDrawn="1"/>
        </p:nvCxnSpPr>
        <p:spPr>
          <a:xfrm>
            <a:off x="1352550" y="1937440"/>
            <a:ext cx="105394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23EC4540-66CE-AE24-3D97-903139C8134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352550" y="1260000"/>
            <a:ext cx="4601850" cy="270000"/>
          </a:xfrm>
        </p:spPr>
        <p:txBody>
          <a:bodyPr/>
          <a:lstStyle>
            <a:lvl1pPr marL="0" indent="0">
              <a:buNone/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53B156F5-850E-94C4-320A-C11DCDC45CE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52550" y="1548000"/>
            <a:ext cx="4601850" cy="270000"/>
          </a:xfrm>
        </p:spPr>
        <p:txBody>
          <a:bodyPr/>
          <a:lstStyle>
            <a:lvl1pPr marL="0" indent="0">
              <a:buNone/>
              <a:defRPr b="0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Job title, location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4B16A0D5-984E-52E5-2799-ADA0965709B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38184" y="1260000"/>
            <a:ext cx="4601850" cy="270000"/>
          </a:xfrm>
        </p:spPr>
        <p:txBody>
          <a:bodyPr/>
          <a:lstStyle>
            <a:lvl1pPr marL="0" indent="0">
              <a:buNone/>
              <a:defRPr b="0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Telephone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0613D97F-1DE4-AD85-B1A1-022A48BAE0F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38184" y="1548000"/>
            <a:ext cx="4601850" cy="270000"/>
          </a:xfrm>
        </p:spPr>
        <p:txBody>
          <a:bodyPr/>
          <a:lstStyle>
            <a:lvl1pPr marL="0" indent="0">
              <a:buNone/>
              <a:defRPr b="0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DCBBC23-DAC0-91A1-1B44-DF768098FB3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352550" y="2052982"/>
            <a:ext cx="10533063" cy="3896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692523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biography ent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39DBD-1C80-9434-61C2-BF800372A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400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F4D6F4-7201-D735-D3B3-216FF7908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C7F9CC-6282-CDBE-05BD-D05AF4636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1F1CFB-88CF-58EB-DF8B-2B62A5D20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06D9-4617-44B0-8711-1EF1C439A60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1704BAE-4588-79BC-83D2-40594032A0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5D577385-0486-30CD-9591-DF5CA8E9F42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06388" y="1260000"/>
            <a:ext cx="900000" cy="900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1CC4BDD-95AC-F534-49C7-7F39B914F4BB}"/>
              </a:ext>
            </a:extLst>
          </p:cNvPr>
          <p:cNvCxnSpPr>
            <a:cxnSpLocks/>
          </p:cNvCxnSpPr>
          <p:nvPr userDrawn="1"/>
        </p:nvCxnSpPr>
        <p:spPr>
          <a:xfrm>
            <a:off x="1352550" y="1936800"/>
            <a:ext cx="105394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23EC4540-66CE-AE24-3D97-903139C8134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352550" y="1260000"/>
            <a:ext cx="4601850" cy="270000"/>
          </a:xfrm>
        </p:spPr>
        <p:txBody>
          <a:bodyPr/>
          <a:lstStyle>
            <a:lvl1pPr marL="0" indent="0">
              <a:buNone/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53B156F5-850E-94C4-320A-C11DCDC45CE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52550" y="1548000"/>
            <a:ext cx="4601850" cy="270000"/>
          </a:xfrm>
        </p:spPr>
        <p:txBody>
          <a:bodyPr/>
          <a:lstStyle>
            <a:lvl1pPr marL="0" indent="0">
              <a:buNone/>
              <a:defRPr b="0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Job title, location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4B16A0D5-984E-52E5-2799-ADA0965709B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38184" y="1260000"/>
            <a:ext cx="4601850" cy="270000"/>
          </a:xfrm>
        </p:spPr>
        <p:txBody>
          <a:bodyPr/>
          <a:lstStyle>
            <a:lvl1pPr marL="0" indent="0">
              <a:buNone/>
              <a:defRPr b="0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Telephone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0613D97F-1DE4-AD85-B1A1-022A48BAE0F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38184" y="1548000"/>
            <a:ext cx="4601850" cy="270000"/>
          </a:xfrm>
        </p:spPr>
        <p:txBody>
          <a:bodyPr/>
          <a:lstStyle>
            <a:lvl1pPr marL="0" indent="0">
              <a:buNone/>
              <a:defRPr b="0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60516244-1DBC-D2C0-E79A-2036911E6A1C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06388" y="3429000"/>
            <a:ext cx="900000" cy="900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B1D6DF6-094C-A16E-2F7A-A1C6CB8F41F2}"/>
              </a:ext>
            </a:extLst>
          </p:cNvPr>
          <p:cNvCxnSpPr>
            <a:cxnSpLocks/>
          </p:cNvCxnSpPr>
          <p:nvPr userDrawn="1"/>
        </p:nvCxnSpPr>
        <p:spPr>
          <a:xfrm>
            <a:off x="1352550" y="4093610"/>
            <a:ext cx="105394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CB2B9431-F5DF-5DA9-8F28-87EA404B455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52550" y="3429000"/>
            <a:ext cx="4601850" cy="270000"/>
          </a:xfrm>
        </p:spPr>
        <p:txBody>
          <a:bodyPr/>
          <a:lstStyle>
            <a:lvl1pPr marL="0" indent="0">
              <a:buNone/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53D504FF-41D7-B6F6-EFCE-1116741BC39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52550" y="3714750"/>
            <a:ext cx="4601850" cy="270000"/>
          </a:xfrm>
        </p:spPr>
        <p:txBody>
          <a:bodyPr/>
          <a:lstStyle>
            <a:lvl1pPr marL="0" indent="0">
              <a:buNone/>
              <a:defRPr b="0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Job title, location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766077F0-210D-1948-4394-89AFAA99C63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38184" y="3429000"/>
            <a:ext cx="4601850" cy="270000"/>
          </a:xfrm>
        </p:spPr>
        <p:txBody>
          <a:bodyPr/>
          <a:lstStyle>
            <a:lvl1pPr marL="0" indent="0">
              <a:buNone/>
              <a:defRPr b="0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Telephone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04BC109F-D899-2BA8-FAF6-5B336578446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38184" y="3714750"/>
            <a:ext cx="4601850" cy="270000"/>
          </a:xfrm>
        </p:spPr>
        <p:txBody>
          <a:bodyPr/>
          <a:lstStyle>
            <a:lvl1pPr marL="0" indent="0">
              <a:buNone/>
              <a:defRPr b="0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8" name="Text Placeholder 24">
            <a:extLst>
              <a:ext uri="{FF2B5EF4-FFF2-40B4-BE49-F238E27FC236}">
                <a16:creationId xmlns:a16="http://schemas.microsoft.com/office/drawing/2014/main" id="{60BBA0CC-565F-00AD-0199-A9F5D1822FD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352550" y="2051999"/>
            <a:ext cx="10533063" cy="118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24">
            <a:extLst>
              <a:ext uri="{FF2B5EF4-FFF2-40B4-BE49-F238E27FC236}">
                <a16:creationId xmlns:a16="http://schemas.microsoft.com/office/drawing/2014/main" id="{66EC383C-ED58-904B-F5C3-4F1400A59B4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352550" y="4217985"/>
            <a:ext cx="10533063" cy="118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525920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ered list 1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3AFEC-8737-007E-D1B3-D068822327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400" cy="360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482909-DC96-0DF9-73E2-5455A6988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02E630-D2C1-4150-01CF-4E926092D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437FA-CCB6-519F-B498-327CB1E83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06D9-4617-44B0-8711-1EF1C439A60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EFAA178C-2370-23EB-A3DB-5D6550D987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0B25028-743B-B24C-5195-C53613817F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6388" y="2012973"/>
            <a:ext cx="540000" cy="540000"/>
          </a:xfrm>
        </p:spPr>
        <p:txBody>
          <a:bodyPr/>
          <a:lstStyle>
            <a:lvl1pPr marL="0" indent="0" algn="ctr">
              <a:buNone/>
              <a:defRPr sz="36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DBDBDFB-B313-DE0C-369A-35587F2563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6388" y="2260888"/>
            <a:ext cx="3168650" cy="270000"/>
          </a:xfrm>
        </p:spPr>
        <p:txBody>
          <a:bodyPr anchor="ctr"/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E649F75F-0960-5492-7258-E7FE8A55DC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76675" y="2012973"/>
            <a:ext cx="540000" cy="540000"/>
          </a:xfrm>
        </p:spPr>
        <p:txBody>
          <a:bodyPr/>
          <a:lstStyle>
            <a:lvl1pPr marL="0" indent="0" algn="ctr">
              <a:buNone/>
              <a:defRPr sz="36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2ABE1E9B-1459-2F2F-5C96-E736FE6D3C0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46675" y="2260888"/>
            <a:ext cx="3168650" cy="270000"/>
          </a:xfrm>
        </p:spPr>
        <p:txBody>
          <a:bodyPr anchor="ctr"/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07C1BBF3-E26F-49A4-6289-785814A8E5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46962" y="2012973"/>
            <a:ext cx="540000" cy="540000"/>
          </a:xfrm>
        </p:spPr>
        <p:txBody>
          <a:bodyPr/>
          <a:lstStyle>
            <a:lvl1pPr marL="0" indent="0" algn="ctr">
              <a:buNone/>
              <a:defRPr sz="36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3</a:t>
            </a:r>
            <a:endParaRPr lang="en-GB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89845BA4-2F30-CA38-85C5-A7B4C151526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716962" y="2260888"/>
            <a:ext cx="3168650" cy="270000"/>
          </a:xfrm>
        </p:spPr>
        <p:txBody>
          <a:bodyPr anchor="ctr"/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45F984E0-3C52-FFDB-29D4-E7DEB2EC1FF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05997" y="1260000"/>
            <a:ext cx="564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0DF0C5E-709A-1BB3-74E1-23EB36383AB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6263" y="2614613"/>
            <a:ext cx="3168650" cy="2147887"/>
          </a:xfrm>
        </p:spPr>
        <p:txBody>
          <a:bodyPr/>
          <a:lstStyle>
            <a:lvl1pPr marL="88900" indent="-88900"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50B34255-BA60-D0F3-01B2-7B05D265DE0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646675" y="2614613"/>
            <a:ext cx="3168650" cy="2147887"/>
          </a:xfrm>
        </p:spPr>
        <p:txBody>
          <a:bodyPr/>
          <a:lstStyle>
            <a:lvl1pPr marL="88900" indent="-88900"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A7E0DA2C-36AC-BCED-5B60-2571A9D79FB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716962" y="2614613"/>
            <a:ext cx="3168650" cy="2147887"/>
          </a:xfrm>
        </p:spPr>
        <p:txBody>
          <a:bodyPr/>
          <a:lstStyle>
            <a:lvl1pPr marL="88900" indent="-88900"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48B4AF-A790-625F-68C9-574E05D20574}"/>
              </a:ext>
            </a:extLst>
          </p:cNvPr>
          <p:cNvSpPr txBox="1"/>
          <p:nvPr userDrawn="1"/>
        </p:nvSpPr>
        <p:spPr>
          <a:xfrm>
            <a:off x="-1828800" y="2827381"/>
            <a:ext cx="1694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NOTE: Adjust the vertical dividers to match the height of your text content (making sure all are of a consistent height).</a:t>
            </a:r>
          </a:p>
        </p:txBody>
      </p:sp>
    </p:spTree>
    <p:extLst>
      <p:ext uri="{BB962C8B-B14F-4D97-AF65-F5344CB8AC3E}">
        <p14:creationId xmlns:p14="http://schemas.microsoft.com/office/powerpoint/2010/main" val="3136763679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ered list 1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3AFEC-8737-007E-D1B3-D068822327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400" cy="360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482909-DC96-0DF9-73E2-5455A6988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02E630-D2C1-4150-01CF-4E926092D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437FA-CCB6-519F-B498-327CB1E83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06D9-4617-44B0-8711-1EF1C439A60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EFAA178C-2370-23EB-A3DB-5D6550D987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0B25028-743B-B24C-5195-C53613817F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6388" y="2012973"/>
            <a:ext cx="540000" cy="540000"/>
          </a:xfrm>
        </p:spPr>
        <p:txBody>
          <a:bodyPr/>
          <a:lstStyle>
            <a:lvl1pPr marL="0" indent="0" algn="ctr">
              <a:buNone/>
              <a:defRPr sz="36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DBDBDFB-B313-DE0C-369A-35587F2563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6388" y="2260888"/>
            <a:ext cx="2160000" cy="270000"/>
          </a:xfrm>
        </p:spPr>
        <p:txBody>
          <a:bodyPr anchor="ctr"/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E649F75F-0960-5492-7258-E7FE8A55DC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58495" y="2012973"/>
            <a:ext cx="540000" cy="540000"/>
          </a:xfrm>
        </p:spPr>
        <p:txBody>
          <a:bodyPr/>
          <a:lstStyle>
            <a:lvl1pPr marL="0" indent="0" algn="ctr">
              <a:buNone/>
              <a:defRPr sz="36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2ABE1E9B-1459-2F2F-5C96-E736FE6D3C0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28495" y="2260888"/>
            <a:ext cx="2160000" cy="270000"/>
          </a:xfrm>
        </p:spPr>
        <p:txBody>
          <a:bodyPr anchor="ctr"/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07C1BBF3-E26F-49A4-6289-785814A8E5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04957" y="2012973"/>
            <a:ext cx="540000" cy="540000"/>
          </a:xfrm>
        </p:spPr>
        <p:txBody>
          <a:bodyPr/>
          <a:lstStyle>
            <a:lvl1pPr marL="0" indent="0" algn="ctr">
              <a:buNone/>
              <a:defRPr sz="36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3</a:t>
            </a:r>
            <a:endParaRPr lang="en-GB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89845BA4-2F30-CA38-85C5-A7B4C151526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674957" y="2260888"/>
            <a:ext cx="2160000" cy="270000"/>
          </a:xfrm>
        </p:spPr>
        <p:txBody>
          <a:bodyPr anchor="ctr"/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45F984E0-3C52-FFDB-29D4-E7DEB2EC1FF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05997" y="1260000"/>
            <a:ext cx="564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0DF0C5E-709A-1BB3-74E1-23EB36383AB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6263" y="2614613"/>
            <a:ext cx="2160000" cy="2147887"/>
          </a:xfrm>
        </p:spPr>
        <p:txBody>
          <a:bodyPr/>
          <a:lstStyle>
            <a:lvl1pPr marL="88900" indent="-88900"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50B34255-BA60-D0F3-01B2-7B05D265DE0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628495" y="2614613"/>
            <a:ext cx="2160000" cy="2147887"/>
          </a:xfrm>
        </p:spPr>
        <p:txBody>
          <a:bodyPr/>
          <a:lstStyle>
            <a:lvl1pPr marL="88900" indent="-88900"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A7E0DA2C-36AC-BCED-5B60-2571A9D79FB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680727" y="2614613"/>
            <a:ext cx="2160000" cy="2147887"/>
          </a:xfrm>
        </p:spPr>
        <p:txBody>
          <a:bodyPr/>
          <a:lstStyle>
            <a:lvl1pPr marL="88900" indent="-88900"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E74ED91-6808-A1BF-4CBF-6BC9BA66F8B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462960" y="2012973"/>
            <a:ext cx="540000" cy="540000"/>
          </a:xfrm>
        </p:spPr>
        <p:txBody>
          <a:bodyPr/>
          <a:lstStyle>
            <a:lvl1pPr marL="0" indent="0" algn="ctr">
              <a:buNone/>
              <a:defRPr sz="36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GB" dirty="0"/>
              <a:t>4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BD0D9DB-F289-9386-5914-D76789371C2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732960" y="2260888"/>
            <a:ext cx="2160000" cy="270000"/>
          </a:xfrm>
        </p:spPr>
        <p:txBody>
          <a:bodyPr anchor="ctr"/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87EEBF8A-F558-AE22-D4E6-B5D5CDBB40A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732960" y="2614613"/>
            <a:ext cx="2160000" cy="2147887"/>
          </a:xfrm>
        </p:spPr>
        <p:txBody>
          <a:bodyPr/>
          <a:lstStyle>
            <a:lvl1pPr marL="88900" indent="-88900"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A6C2DE-B1DA-6ED2-65F3-D7B4F2F7B083}"/>
              </a:ext>
            </a:extLst>
          </p:cNvPr>
          <p:cNvSpPr txBox="1"/>
          <p:nvPr userDrawn="1"/>
        </p:nvSpPr>
        <p:spPr>
          <a:xfrm>
            <a:off x="-1828800" y="2827381"/>
            <a:ext cx="1694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NOTE: Adjust the vertical dividers to match the height of your text content (making sure all are of a consistent height).</a:t>
            </a:r>
          </a:p>
        </p:txBody>
      </p:sp>
    </p:spTree>
    <p:extLst>
      <p:ext uri="{BB962C8B-B14F-4D97-AF65-F5344CB8AC3E}">
        <p14:creationId xmlns:p14="http://schemas.microsoft.com/office/powerpoint/2010/main" val="178327115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neric cover with supergraphic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oad with a yellow car on it&#10;&#10;Description automatically generated">
            <a:extLst>
              <a:ext uri="{FF2B5EF4-FFF2-40B4-BE49-F238E27FC236}">
                <a16:creationId xmlns:a16="http://schemas.microsoft.com/office/drawing/2014/main" id="{6DD5C5F7-2A1C-8F92-7E7A-AD378379D6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11581200" cy="3877165"/>
          </a:xfrm>
          <a:prstGeom prst="rect">
            <a:avLst/>
          </a:prstGeom>
        </p:spPr>
      </p:pic>
      <p:sp>
        <p:nvSpPr>
          <p:cNvPr id="8" name="Parallelogram 7">
            <a:extLst>
              <a:ext uri="{FF2B5EF4-FFF2-40B4-BE49-F238E27FC236}">
                <a16:creationId xmlns:a16="http://schemas.microsoft.com/office/drawing/2014/main" id="{2D9C2727-03FC-D22A-33E3-BB43F49C2F99}"/>
              </a:ext>
            </a:extLst>
          </p:cNvPr>
          <p:cNvSpPr/>
          <p:nvPr userDrawn="1"/>
        </p:nvSpPr>
        <p:spPr>
          <a:xfrm>
            <a:off x="3178788" y="300047"/>
            <a:ext cx="3780186" cy="3880800"/>
          </a:xfrm>
          <a:prstGeom prst="parallelogram">
            <a:avLst>
              <a:gd name="adj" fmla="val 34323"/>
            </a:avLst>
          </a:prstGeom>
          <a:solidFill>
            <a:schemeClr val="bg1">
              <a:alpha val="2120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947878-4CC5-2F38-EC5C-CE288DFC69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6000" y="4550400"/>
            <a:ext cx="11581200" cy="360000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404444-F2E0-6C9C-4C6D-05AB6139126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6000" y="4910400"/>
            <a:ext cx="11581200" cy="360000"/>
          </a:xfrm>
        </p:spPr>
        <p:txBody>
          <a:bodyPr/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4795539-9F7B-3A76-36CE-3A8633FDF0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6000" y="6249600"/>
            <a:ext cx="9000000" cy="360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Name, Date, Year</a:t>
            </a:r>
            <a:endParaRPr lang="en-GB" dirty="0"/>
          </a:p>
        </p:txBody>
      </p:sp>
      <p:pic>
        <p:nvPicPr>
          <p:cNvPr id="7" name="Grafik 11">
            <a:extLst>
              <a:ext uri="{FF2B5EF4-FFF2-40B4-BE49-F238E27FC236}">
                <a16:creationId xmlns:a16="http://schemas.microsoft.com/office/drawing/2014/main" id="{992B0AEC-0B02-C9B9-20C7-107A563868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963" y="6164039"/>
            <a:ext cx="1080000" cy="45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17886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ered list 1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3AFEC-8737-007E-D1B3-D068822327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397" cy="360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482909-DC96-0DF9-73E2-5455A6988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02E630-D2C1-4150-01CF-4E926092D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437FA-CCB6-519F-B498-327CB1E83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06D9-4617-44B0-8711-1EF1C439A60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EFAA178C-2370-23EB-A3DB-5D6550D987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0B25028-743B-B24C-5195-C53613817F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6388" y="2012973"/>
            <a:ext cx="540000" cy="540000"/>
          </a:xfrm>
        </p:spPr>
        <p:txBody>
          <a:bodyPr/>
          <a:lstStyle>
            <a:lvl1pPr marL="0" indent="0" algn="ctr">
              <a:buNone/>
              <a:defRPr sz="36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DBDBDFB-B313-DE0C-369A-35587F2563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6388" y="2260888"/>
            <a:ext cx="1620000" cy="270000"/>
          </a:xfrm>
        </p:spPr>
        <p:txBody>
          <a:bodyPr anchor="ctr"/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E649F75F-0960-5492-7258-E7FE8A55DC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28600" y="2012973"/>
            <a:ext cx="540000" cy="540000"/>
          </a:xfrm>
        </p:spPr>
        <p:txBody>
          <a:bodyPr/>
          <a:lstStyle>
            <a:lvl1pPr marL="0" indent="0" algn="ctr">
              <a:buNone/>
              <a:defRPr sz="36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2ABE1E9B-1459-2F2F-5C96-E736FE6D3C0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998600" y="2260888"/>
            <a:ext cx="1620000" cy="270000"/>
          </a:xfrm>
        </p:spPr>
        <p:txBody>
          <a:bodyPr anchor="ctr"/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07C1BBF3-E26F-49A4-6289-785814A8E5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5139" y="2012973"/>
            <a:ext cx="540000" cy="540000"/>
          </a:xfrm>
        </p:spPr>
        <p:txBody>
          <a:bodyPr/>
          <a:lstStyle>
            <a:lvl1pPr marL="0" indent="0" algn="ctr">
              <a:buNone/>
              <a:defRPr sz="36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3</a:t>
            </a:r>
            <a:endParaRPr lang="en-GB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89845BA4-2F30-CA38-85C5-A7B4C151526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25139" y="2260888"/>
            <a:ext cx="1620000" cy="270000"/>
          </a:xfrm>
        </p:spPr>
        <p:txBody>
          <a:bodyPr anchor="ctr"/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45F984E0-3C52-FFDB-29D4-E7DEB2EC1FF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05997" y="1260000"/>
            <a:ext cx="564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0DF0C5E-709A-1BB3-74E1-23EB36383AB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6263" y="2614613"/>
            <a:ext cx="1620000" cy="2147887"/>
          </a:xfrm>
        </p:spPr>
        <p:txBody>
          <a:bodyPr/>
          <a:lstStyle>
            <a:lvl1pPr marL="88900" indent="-88900"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50B34255-BA60-D0F3-01B2-7B05D265DE0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998600" y="2614613"/>
            <a:ext cx="1620000" cy="2147887"/>
          </a:xfrm>
        </p:spPr>
        <p:txBody>
          <a:bodyPr/>
          <a:lstStyle>
            <a:lvl1pPr marL="88900" indent="-88900"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A7E0DA2C-36AC-BCED-5B60-2571A9D79FB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20937" y="2614613"/>
            <a:ext cx="1620000" cy="2147887"/>
          </a:xfrm>
        </p:spPr>
        <p:txBody>
          <a:bodyPr/>
          <a:lstStyle>
            <a:lvl1pPr marL="88900" indent="-88900"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E74ED91-6808-A1BF-4CBF-6BC9BA66F8B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9073" y="2012973"/>
            <a:ext cx="540000" cy="540000"/>
          </a:xfrm>
        </p:spPr>
        <p:txBody>
          <a:bodyPr/>
          <a:lstStyle>
            <a:lvl1pPr marL="0" indent="0" algn="ctr">
              <a:buNone/>
              <a:defRPr sz="36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GB" dirty="0"/>
              <a:t>4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BD0D9DB-F289-9386-5914-D76789371C2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839073" y="2260888"/>
            <a:ext cx="1620000" cy="270000"/>
          </a:xfrm>
        </p:spPr>
        <p:txBody>
          <a:bodyPr anchor="ctr"/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87EEBF8A-F558-AE22-D4E6-B5D5CDBB40A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843274" y="2614613"/>
            <a:ext cx="1620000" cy="2147887"/>
          </a:xfrm>
        </p:spPr>
        <p:txBody>
          <a:bodyPr/>
          <a:lstStyle>
            <a:lvl1pPr marL="88900" indent="-88900"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7E1143B7-8C08-7715-B222-285F3D11245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995612" y="2012973"/>
            <a:ext cx="540000" cy="540000"/>
          </a:xfrm>
        </p:spPr>
        <p:txBody>
          <a:bodyPr/>
          <a:lstStyle>
            <a:lvl1pPr marL="0" indent="0" algn="ctr">
              <a:buNone/>
              <a:defRPr sz="36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GB" dirty="0"/>
              <a:t>5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896973EE-B874-C807-05A2-E788AB572CD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0265612" y="2260888"/>
            <a:ext cx="1620000" cy="270000"/>
          </a:xfrm>
        </p:spPr>
        <p:txBody>
          <a:bodyPr anchor="ctr"/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E75EA8CC-4B36-0979-00D7-D98C0378C33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0265612" y="2614613"/>
            <a:ext cx="1620000" cy="2147887"/>
          </a:xfrm>
        </p:spPr>
        <p:txBody>
          <a:bodyPr/>
          <a:lstStyle>
            <a:lvl1pPr marL="88900" indent="-88900"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4398626-6D16-799D-FDFC-F0CE622468F8}"/>
              </a:ext>
            </a:extLst>
          </p:cNvPr>
          <p:cNvSpPr txBox="1"/>
          <p:nvPr userDrawn="1"/>
        </p:nvSpPr>
        <p:spPr>
          <a:xfrm>
            <a:off x="-1828800" y="2827381"/>
            <a:ext cx="1694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NOTE: Adjust the vertical dividers to match the height of your text content (making sure all are of a consistent height).</a:t>
            </a:r>
          </a:p>
        </p:txBody>
      </p:sp>
    </p:spTree>
    <p:extLst>
      <p:ext uri="{BB962C8B-B14F-4D97-AF65-F5344CB8AC3E}">
        <p14:creationId xmlns:p14="http://schemas.microsoft.com/office/powerpoint/2010/main" val="3801630789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ered list 1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3AFEC-8737-007E-D1B3-D068822327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400" cy="360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482909-DC96-0DF9-73E2-5455A6988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02E630-D2C1-4150-01CF-4E926092D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437FA-CCB6-519F-B498-327CB1E83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06D9-4617-44B0-8711-1EF1C439A60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EFAA178C-2370-23EB-A3DB-5D6550D987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0B25028-743B-B24C-5195-C53613817F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6388" y="2012973"/>
            <a:ext cx="540000" cy="540000"/>
          </a:xfrm>
        </p:spPr>
        <p:txBody>
          <a:bodyPr/>
          <a:lstStyle>
            <a:lvl1pPr marL="0" indent="0" algn="ctr">
              <a:buNone/>
              <a:defRPr sz="36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DBDBDFB-B313-DE0C-369A-35587F2563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6388" y="2260888"/>
            <a:ext cx="1260000" cy="270000"/>
          </a:xfrm>
        </p:spPr>
        <p:txBody>
          <a:bodyPr anchor="ctr"/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E649F75F-0960-5492-7258-E7FE8A55DC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17403" y="2012973"/>
            <a:ext cx="540000" cy="540000"/>
          </a:xfrm>
        </p:spPr>
        <p:txBody>
          <a:bodyPr/>
          <a:lstStyle>
            <a:lvl1pPr marL="0" indent="0" algn="ctr">
              <a:buNone/>
              <a:defRPr sz="36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2ABE1E9B-1459-2F2F-5C96-E736FE6D3C0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87403" y="2260888"/>
            <a:ext cx="1260000" cy="270000"/>
          </a:xfrm>
        </p:spPr>
        <p:txBody>
          <a:bodyPr anchor="ctr"/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07C1BBF3-E26F-49A4-6289-785814A8E5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28418" y="2012973"/>
            <a:ext cx="540000" cy="540000"/>
          </a:xfrm>
        </p:spPr>
        <p:txBody>
          <a:bodyPr/>
          <a:lstStyle>
            <a:lvl1pPr marL="0" indent="0" algn="ctr">
              <a:buNone/>
              <a:defRPr sz="36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3</a:t>
            </a:r>
            <a:endParaRPr lang="en-GB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89845BA4-2F30-CA38-85C5-A7B4C151526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98418" y="2260888"/>
            <a:ext cx="1260000" cy="270000"/>
          </a:xfrm>
        </p:spPr>
        <p:txBody>
          <a:bodyPr anchor="ctr"/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45F984E0-3C52-FFDB-29D4-E7DEB2EC1FF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05997" y="1260000"/>
            <a:ext cx="564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0DF0C5E-709A-1BB3-74E1-23EB36383AB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6263" y="2686050"/>
            <a:ext cx="1260000" cy="2076450"/>
          </a:xfrm>
        </p:spPr>
        <p:txBody>
          <a:bodyPr/>
          <a:lstStyle>
            <a:lvl1pPr marL="88900" indent="-88900"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50B34255-BA60-D0F3-01B2-7B05D265DE0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587403" y="2686050"/>
            <a:ext cx="1260000" cy="2076450"/>
          </a:xfrm>
        </p:spPr>
        <p:txBody>
          <a:bodyPr/>
          <a:lstStyle>
            <a:lvl1pPr marL="88900" indent="-88900"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A7E0DA2C-36AC-BCED-5B60-2571A9D79FB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598543" y="2686050"/>
            <a:ext cx="1260000" cy="2076450"/>
          </a:xfrm>
        </p:spPr>
        <p:txBody>
          <a:bodyPr/>
          <a:lstStyle>
            <a:lvl1pPr marL="88900" indent="-88900"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E74ED91-6808-A1BF-4CBF-6BC9BA66F8B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33584" y="2012973"/>
            <a:ext cx="540000" cy="540000"/>
          </a:xfrm>
        </p:spPr>
        <p:txBody>
          <a:bodyPr/>
          <a:lstStyle>
            <a:lvl1pPr marL="0" indent="0" algn="ctr">
              <a:buNone/>
              <a:defRPr sz="36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GB" dirty="0"/>
              <a:t>4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BD0D9DB-F289-9386-5914-D76789371C2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603584" y="2260888"/>
            <a:ext cx="1260000" cy="270000"/>
          </a:xfrm>
        </p:spPr>
        <p:txBody>
          <a:bodyPr anchor="ctr"/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87EEBF8A-F558-AE22-D4E6-B5D5CDBB40A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609683" y="2686050"/>
            <a:ext cx="1260000" cy="2076450"/>
          </a:xfrm>
        </p:spPr>
        <p:txBody>
          <a:bodyPr/>
          <a:lstStyle>
            <a:lvl1pPr marL="88900" indent="-88900"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7E1143B7-8C08-7715-B222-285F3D11245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56797" y="2012973"/>
            <a:ext cx="540000" cy="540000"/>
          </a:xfrm>
        </p:spPr>
        <p:txBody>
          <a:bodyPr/>
          <a:lstStyle>
            <a:lvl1pPr marL="0" indent="0" algn="ctr">
              <a:buNone/>
              <a:defRPr sz="36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GB" dirty="0"/>
              <a:t>5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896973EE-B874-C807-05A2-E788AB572CD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626797" y="2260888"/>
            <a:ext cx="1260000" cy="270000"/>
          </a:xfrm>
        </p:spPr>
        <p:txBody>
          <a:bodyPr anchor="ctr"/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E75EA8CC-4B36-0979-00D7-D98C0378C33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620823" y="2686050"/>
            <a:ext cx="1260000" cy="2076450"/>
          </a:xfrm>
        </p:spPr>
        <p:txBody>
          <a:bodyPr/>
          <a:lstStyle>
            <a:lvl1pPr marL="88900" indent="-88900"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3C673BB7-7B43-2C1F-84B3-272213CC242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61963" y="2012973"/>
            <a:ext cx="540000" cy="540000"/>
          </a:xfrm>
        </p:spPr>
        <p:txBody>
          <a:bodyPr/>
          <a:lstStyle>
            <a:lvl1pPr marL="0" indent="0" algn="ctr">
              <a:buNone/>
              <a:defRPr sz="36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GB" dirty="0"/>
              <a:t>6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755F8E3E-B001-1EC8-73CC-A173445AAA3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0631963" y="2260888"/>
            <a:ext cx="1260000" cy="270000"/>
          </a:xfrm>
        </p:spPr>
        <p:txBody>
          <a:bodyPr anchor="ctr"/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EBF24D4C-088E-4310-4B09-349A011906D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0631963" y="2686050"/>
            <a:ext cx="1260000" cy="2076450"/>
          </a:xfrm>
        </p:spPr>
        <p:txBody>
          <a:bodyPr/>
          <a:lstStyle>
            <a:lvl1pPr marL="88900" indent="-88900"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99E6584-10DA-3C23-5CE2-E401678B8E96}"/>
              </a:ext>
            </a:extLst>
          </p:cNvPr>
          <p:cNvSpPr txBox="1"/>
          <p:nvPr userDrawn="1"/>
        </p:nvSpPr>
        <p:spPr>
          <a:xfrm>
            <a:off x="-1828800" y="2827381"/>
            <a:ext cx="1694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NOTE: Adjust the vertical dividers to match the height of your text content (making sure all are of a consistent height).</a:t>
            </a:r>
          </a:p>
        </p:txBody>
      </p:sp>
    </p:spTree>
    <p:extLst>
      <p:ext uri="{BB962C8B-B14F-4D97-AF65-F5344CB8AC3E}">
        <p14:creationId xmlns:p14="http://schemas.microsoft.com/office/powerpoint/2010/main" val="68706476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ordered list 1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67DD8-F736-58AC-CD94-5C03CAD1D7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400" cy="360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ED096A-3E52-A993-CD98-5B54B3FE5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EC3C46-FE1C-5B55-8736-D92A29240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B59ED7-6301-6253-D233-C58E8C6A7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06D9-4617-44B0-8711-1EF1C439A60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7B0C025B-1475-5461-482F-DCD9102FEA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EE8C31F6-7356-9E5D-935E-F91149CAB9B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05997" y="1260000"/>
            <a:ext cx="564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6796A467-69E9-9658-B939-2DA9824545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2739" y="2282973"/>
            <a:ext cx="3168650" cy="270000"/>
          </a:xfrm>
        </p:spPr>
        <p:txBody>
          <a:bodyPr anchor="ctr"/>
          <a:lstStyle>
            <a:lvl1pPr marL="0" indent="0">
              <a:buNone/>
              <a:defRPr sz="1200" b="1" i="0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267F397-CAB1-ACFA-DD29-6917F569061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53026" y="2282973"/>
            <a:ext cx="3168650" cy="270000"/>
          </a:xfrm>
        </p:spPr>
        <p:txBody>
          <a:bodyPr anchor="ctr"/>
          <a:lstStyle>
            <a:lvl1pPr marL="0" indent="0">
              <a:buNone/>
              <a:defRPr sz="1200" b="1" i="0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C4182BE-16AC-FE8D-6046-2D319B04666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723313" y="2282973"/>
            <a:ext cx="3168650" cy="270000"/>
          </a:xfrm>
        </p:spPr>
        <p:txBody>
          <a:bodyPr anchor="ctr"/>
          <a:lstStyle>
            <a:lvl1pPr marL="0" indent="0">
              <a:buNone/>
              <a:defRPr sz="1200" b="1" i="0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20C278E9-305D-9CC3-2C55-D591D89A13F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82614" y="2614613"/>
            <a:ext cx="3168650" cy="2147887"/>
          </a:xfrm>
        </p:spPr>
        <p:txBody>
          <a:bodyPr/>
          <a:lstStyle>
            <a:lvl1pPr marL="0" indent="0">
              <a:buNone/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196AFF61-1756-32E6-DB00-2475E0F2248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653026" y="2614613"/>
            <a:ext cx="3168650" cy="2147887"/>
          </a:xfrm>
        </p:spPr>
        <p:txBody>
          <a:bodyPr/>
          <a:lstStyle>
            <a:lvl1pPr marL="0" indent="0">
              <a:buNone/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5B875B18-3A04-B000-C2D6-0E6AE0B97C6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723313" y="2614613"/>
            <a:ext cx="3168650" cy="2147887"/>
          </a:xfrm>
        </p:spPr>
        <p:txBody>
          <a:bodyPr/>
          <a:lstStyle>
            <a:lvl1pPr marL="0" indent="0">
              <a:buNone/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51F6D0-3D4A-F281-6203-F010C801ADF5}"/>
              </a:ext>
            </a:extLst>
          </p:cNvPr>
          <p:cNvSpPr txBox="1"/>
          <p:nvPr userDrawn="1"/>
        </p:nvSpPr>
        <p:spPr>
          <a:xfrm>
            <a:off x="-1828800" y="2827381"/>
            <a:ext cx="1694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NOTE: Adjust the vertical dividers to match the height of your text content (making sure all are of a consistent height).</a:t>
            </a:r>
          </a:p>
        </p:txBody>
      </p:sp>
    </p:spTree>
    <p:extLst>
      <p:ext uri="{BB962C8B-B14F-4D97-AF65-F5344CB8AC3E}">
        <p14:creationId xmlns:p14="http://schemas.microsoft.com/office/powerpoint/2010/main" val="3989526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ordered list 1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67DD8-F736-58AC-CD94-5C03CAD1D7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400" cy="360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ED096A-3E52-A993-CD98-5B54B3FE5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EC3C46-FE1C-5B55-8736-D92A29240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B59ED7-6301-6253-D233-C58E8C6A7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06D9-4617-44B0-8711-1EF1C439A60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7B0C025B-1475-5461-482F-DCD9102FEA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EE8C31F6-7356-9E5D-935E-F91149CAB9B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05997" y="1260000"/>
            <a:ext cx="564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6796A467-69E9-9658-B939-2DA9824545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2207" y="2282973"/>
            <a:ext cx="2520000" cy="270000"/>
          </a:xfrm>
        </p:spPr>
        <p:txBody>
          <a:bodyPr anchor="ctr"/>
          <a:lstStyle>
            <a:lvl1pPr marL="0" indent="0">
              <a:buNone/>
              <a:defRPr sz="1200" b="1" i="0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267F397-CAB1-ACFA-DD29-6917F569061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52126" y="2282973"/>
            <a:ext cx="2520000" cy="270000"/>
          </a:xfrm>
        </p:spPr>
        <p:txBody>
          <a:bodyPr anchor="ctr"/>
          <a:lstStyle>
            <a:lvl1pPr marL="0" indent="0">
              <a:buNone/>
              <a:defRPr sz="1200" b="1" i="0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C4182BE-16AC-FE8D-6046-2D319B04666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12045" y="2282973"/>
            <a:ext cx="2520000" cy="270000"/>
          </a:xfrm>
        </p:spPr>
        <p:txBody>
          <a:bodyPr anchor="ctr"/>
          <a:lstStyle>
            <a:lvl1pPr marL="0" indent="0">
              <a:buNone/>
              <a:defRPr sz="1200" b="1" i="0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20C278E9-305D-9CC3-2C55-D591D89A13F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92082" y="2614613"/>
            <a:ext cx="2520000" cy="2147887"/>
          </a:xfrm>
        </p:spPr>
        <p:txBody>
          <a:bodyPr/>
          <a:lstStyle>
            <a:lvl1pPr marL="0" indent="0">
              <a:buNone/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196AFF61-1756-32E6-DB00-2475E0F2248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452042" y="2614613"/>
            <a:ext cx="2520000" cy="2147887"/>
          </a:xfrm>
        </p:spPr>
        <p:txBody>
          <a:bodyPr/>
          <a:lstStyle>
            <a:lvl1pPr marL="0" indent="0">
              <a:buNone/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5B875B18-3A04-B000-C2D6-0E6AE0B97C6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412002" y="2614613"/>
            <a:ext cx="2520000" cy="2147887"/>
          </a:xfrm>
        </p:spPr>
        <p:txBody>
          <a:bodyPr/>
          <a:lstStyle>
            <a:lvl1pPr marL="0" indent="0">
              <a:buNone/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28BBD533-3575-CCFB-E71B-47CDA356796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371963" y="2282973"/>
            <a:ext cx="2520000" cy="270000"/>
          </a:xfrm>
        </p:spPr>
        <p:txBody>
          <a:bodyPr anchor="ctr"/>
          <a:lstStyle>
            <a:lvl1pPr marL="0" indent="0">
              <a:buNone/>
              <a:defRPr sz="1200" b="1" i="0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0A1E506D-D061-96CB-507A-484BC5A4012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371963" y="2614613"/>
            <a:ext cx="2520000" cy="2147887"/>
          </a:xfrm>
        </p:spPr>
        <p:txBody>
          <a:bodyPr/>
          <a:lstStyle>
            <a:lvl1pPr marL="0" indent="0">
              <a:buNone/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A0B512-6ED9-5922-BA60-BD3002855A93}"/>
              </a:ext>
            </a:extLst>
          </p:cNvPr>
          <p:cNvSpPr txBox="1"/>
          <p:nvPr userDrawn="1"/>
        </p:nvSpPr>
        <p:spPr>
          <a:xfrm>
            <a:off x="-1828800" y="2827381"/>
            <a:ext cx="1694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NOTE: Adjust the vertical dividers to match the height of your text content (making sure all are of a consistent height).</a:t>
            </a:r>
          </a:p>
        </p:txBody>
      </p:sp>
    </p:spTree>
    <p:extLst>
      <p:ext uri="{BB962C8B-B14F-4D97-AF65-F5344CB8AC3E}">
        <p14:creationId xmlns:p14="http://schemas.microsoft.com/office/powerpoint/2010/main" val="834806024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ordered list 1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67DD8-F736-58AC-CD94-5C03CAD1D7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400" cy="360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ED096A-3E52-A993-CD98-5B54B3FE5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EC3C46-FE1C-5B55-8736-D92A29240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B59ED7-6301-6253-D233-C58E8C6A7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06D9-4617-44B0-8711-1EF1C439A60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7B0C025B-1475-5461-482F-DCD9102FEA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EE8C31F6-7356-9E5D-935E-F91149CAB9B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05997" y="1260000"/>
            <a:ext cx="564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6796A467-69E9-9658-B939-2DA9824545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6000" y="2282973"/>
            <a:ext cx="1980122" cy="270000"/>
          </a:xfrm>
        </p:spPr>
        <p:txBody>
          <a:bodyPr anchor="ctr"/>
          <a:lstStyle>
            <a:lvl1pPr marL="0" indent="0">
              <a:buNone/>
              <a:defRPr sz="1200" b="1" i="0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267F397-CAB1-ACFA-DD29-6917F569061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41171" y="2282973"/>
            <a:ext cx="1980000" cy="270000"/>
          </a:xfrm>
        </p:spPr>
        <p:txBody>
          <a:bodyPr anchor="ctr"/>
          <a:lstStyle>
            <a:lvl1pPr marL="0" indent="0">
              <a:buNone/>
              <a:defRPr sz="1200" b="1" i="0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C4182BE-16AC-FE8D-6046-2D319B04666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96220" y="2282973"/>
            <a:ext cx="1978823" cy="270000"/>
          </a:xfrm>
        </p:spPr>
        <p:txBody>
          <a:bodyPr anchor="ctr"/>
          <a:lstStyle>
            <a:lvl1pPr marL="0" indent="0">
              <a:buNone/>
              <a:defRPr sz="1200" b="1" i="0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20C278E9-305D-9CC3-2C55-D591D89A13F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6000" y="2614613"/>
            <a:ext cx="1980000" cy="2147887"/>
          </a:xfrm>
        </p:spPr>
        <p:txBody>
          <a:bodyPr/>
          <a:lstStyle>
            <a:lvl1pPr marL="0" indent="0">
              <a:buNone/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196AFF61-1756-32E6-DB00-2475E0F2248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841171" y="2614613"/>
            <a:ext cx="1980000" cy="2147887"/>
          </a:xfrm>
        </p:spPr>
        <p:txBody>
          <a:bodyPr/>
          <a:lstStyle>
            <a:lvl1pPr marL="0" indent="0">
              <a:buNone/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5B875B18-3A04-B000-C2D6-0E6AE0B97C6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197662" y="2614613"/>
            <a:ext cx="1980000" cy="2147887"/>
          </a:xfrm>
        </p:spPr>
        <p:txBody>
          <a:bodyPr/>
          <a:lstStyle>
            <a:lvl1pPr marL="0" indent="0">
              <a:buNone/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28BBD533-3575-CCFB-E71B-47CDA356796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550092" y="2282973"/>
            <a:ext cx="1978823" cy="270000"/>
          </a:xfrm>
        </p:spPr>
        <p:txBody>
          <a:bodyPr anchor="ctr"/>
          <a:lstStyle>
            <a:lvl1pPr marL="0" indent="0">
              <a:buNone/>
              <a:defRPr sz="1200" b="1" i="0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0A1E506D-D061-96CB-507A-484BC5A4012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554153" y="2614613"/>
            <a:ext cx="1980000" cy="2147887"/>
          </a:xfrm>
        </p:spPr>
        <p:txBody>
          <a:bodyPr/>
          <a:lstStyle>
            <a:lvl1pPr marL="0" indent="0">
              <a:buNone/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15B29677-BE3B-7470-2545-1CDB3781737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903963" y="2282973"/>
            <a:ext cx="1987999" cy="270000"/>
          </a:xfrm>
        </p:spPr>
        <p:txBody>
          <a:bodyPr anchor="ctr"/>
          <a:lstStyle>
            <a:lvl1pPr marL="0" indent="0">
              <a:buNone/>
              <a:defRPr sz="1200" b="1" i="0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2F79A021-8D89-90CC-C1F3-B0371DBA612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910646" y="2614613"/>
            <a:ext cx="1980000" cy="2147887"/>
          </a:xfrm>
        </p:spPr>
        <p:txBody>
          <a:bodyPr/>
          <a:lstStyle>
            <a:lvl1pPr marL="0" indent="0">
              <a:buNone/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726E93-42D8-60A3-0F72-43200D611A10}"/>
              </a:ext>
            </a:extLst>
          </p:cNvPr>
          <p:cNvSpPr txBox="1"/>
          <p:nvPr userDrawn="1"/>
        </p:nvSpPr>
        <p:spPr>
          <a:xfrm>
            <a:off x="-1828800" y="2827381"/>
            <a:ext cx="1694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NOTE: Adjust the vertical dividers to match the height of your text content (making sure all are of a consistent height).</a:t>
            </a:r>
          </a:p>
        </p:txBody>
      </p:sp>
    </p:spTree>
    <p:extLst>
      <p:ext uri="{BB962C8B-B14F-4D97-AF65-F5344CB8AC3E}">
        <p14:creationId xmlns:p14="http://schemas.microsoft.com/office/powerpoint/2010/main" val="481483874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ordered list 1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67DD8-F736-58AC-CD94-5C03CAD1D7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400" cy="360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ED096A-3E52-A993-CD98-5B54B3FE5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EC3C46-FE1C-5B55-8736-D92A29240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B59ED7-6301-6253-D233-C58E8C6A7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06D9-4617-44B0-8711-1EF1C439A60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7B0C025B-1475-5461-482F-DCD9102FEA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EE8C31F6-7356-9E5D-935E-F91149CAB9B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05997" y="1260000"/>
            <a:ext cx="564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6796A467-69E9-9658-B939-2DA9824545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6000" y="2282973"/>
            <a:ext cx="1620000" cy="270000"/>
          </a:xfrm>
        </p:spPr>
        <p:txBody>
          <a:bodyPr anchor="ctr"/>
          <a:lstStyle>
            <a:lvl1pPr marL="0" indent="0">
              <a:buNone/>
              <a:defRPr sz="1200" b="1" i="0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267F397-CAB1-ACFA-DD29-6917F569061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441729" y="2282973"/>
            <a:ext cx="1620000" cy="270000"/>
          </a:xfrm>
        </p:spPr>
        <p:txBody>
          <a:bodyPr anchor="ctr"/>
          <a:lstStyle>
            <a:lvl1pPr marL="0" indent="0">
              <a:buNone/>
              <a:defRPr sz="1200" b="1" i="0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C4182BE-16AC-FE8D-6046-2D319B04666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97458" y="2282973"/>
            <a:ext cx="1620000" cy="270000"/>
          </a:xfrm>
        </p:spPr>
        <p:txBody>
          <a:bodyPr anchor="ctr"/>
          <a:lstStyle>
            <a:lvl1pPr marL="0" indent="0">
              <a:buNone/>
              <a:defRPr sz="1200" b="1" i="0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20C278E9-305D-9CC3-2C55-D591D89A13F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6000" y="2614613"/>
            <a:ext cx="1620000" cy="2147887"/>
          </a:xfrm>
        </p:spPr>
        <p:txBody>
          <a:bodyPr/>
          <a:lstStyle>
            <a:lvl1pPr marL="0" indent="0">
              <a:buNone/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196AFF61-1756-32E6-DB00-2475E0F2248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443065" y="2614613"/>
            <a:ext cx="1620000" cy="2147887"/>
          </a:xfrm>
        </p:spPr>
        <p:txBody>
          <a:bodyPr/>
          <a:lstStyle>
            <a:lvl1pPr marL="0" indent="0">
              <a:buNone/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5B875B18-3A04-B000-C2D6-0E6AE0B97C6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400130" y="2614613"/>
            <a:ext cx="1620000" cy="2147887"/>
          </a:xfrm>
        </p:spPr>
        <p:txBody>
          <a:bodyPr/>
          <a:lstStyle>
            <a:lvl1pPr marL="0" indent="0">
              <a:buNone/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28BBD533-3575-CCFB-E71B-47CDA356796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353187" y="2282973"/>
            <a:ext cx="1620000" cy="270000"/>
          </a:xfrm>
        </p:spPr>
        <p:txBody>
          <a:bodyPr anchor="ctr"/>
          <a:lstStyle>
            <a:lvl1pPr marL="0" indent="0">
              <a:buNone/>
              <a:defRPr sz="1200" b="1" i="0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0A1E506D-D061-96CB-507A-484BC5A4012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357195" y="2614613"/>
            <a:ext cx="1620000" cy="2147887"/>
          </a:xfrm>
        </p:spPr>
        <p:txBody>
          <a:bodyPr/>
          <a:lstStyle>
            <a:lvl1pPr marL="0" indent="0">
              <a:buNone/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15B29677-BE3B-7470-2545-1CDB3781737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308916" y="2282973"/>
            <a:ext cx="1620000" cy="270000"/>
          </a:xfrm>
        </p:spPr>
        <p:txBody>
          <a:bodyPr anchor="ctr"/>
          <a:lstStyle>
            <a:lvl1pPr marL="0" indent="0">
              <a:buNone/>
              <a:defRPr sz="1200" b="1" i="0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2F79A021-8D89-90CC-C1F3-B0371DBA612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314260" y="2614613"/>
            <a:ext cx="1620000" cy="2147887"/>
          </a:xfrm>
        </p:spPr>
        <p:txBody>
          <a:bodyPr/>
          <a:lstStyle>
            <a:lvl1pPr marL="0" indent="0">
              <a:buNone/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D6BACB2F-0DB8-DD63-EA6C-7C37EC4B4A7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0264643" y="2282973"/>
            <a:ext cx="1620000" cy="270000"/>
          </a:xfrm>
        </p:spPr>
        <p:txBody>
          <a:bodyPr anchor="ctr"/>
          <a:lstStyle>
            <a:lvl1pPr marL="0" indent="0">
              <a:buNone/>
              <a:defRPr sz="1200" b="1" i="0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383AED7B-9104-4F4D-98AE-4DBE12D1BBD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0271326" y="2614613"/>
            <a:ext cx="1620000" cy="2147887"/>
          </a:xfrm>
        </p:spPr>
        <p:txBody>
          <a:bodyPr/>
          <a:lstStyle>
            <a:lvl1pPr marL="0" indent="0">
              <a:buNone/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8B30BC-5605-4035-E48B-463C18BEDEB8}"/>
              </a:ext>
            </a:extLst>
          </p:cNvPr>
          <p:cNvSpPr txBox="1"/>
          <p:nvPr userDrawn="1"/>
        </p:nvSpPr>
        <p:spPr>
          <a:xfrm>
            <a:off x="-1828800" y="2827381"/>
            <a:ext cx="1694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NOTE: Adjust the vertical dividers to match the height of your text content (making sure all are of a consistent height).</a:t>
            </a:r>
          </a:p>
        </p:txBody>
      </p:sp>
    </p:spTree>
    <p:extLst>
      <p:ext uri="{BB962C8B-B14F-4D97-AF65-F5344CB8AC3E}">
        <p14:creationId xmlns:p14="http://schemas.microsoft.com/office/powerpoint/2010/main" val="2994551115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DC1CD-2885-55F3-61DF-04B4921832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397" cy="360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7DCDA2-F04F-EF39-A68F-2FFB8F203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4E165A-D603-F44C-1F49-59254C686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868BC9-AFDB-387B-F5C5-FFDC1EF20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06D9-4617-44B0-8711-1EF1C439A60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0B4463B-6714-67EC-1362-F20D740D5E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9D7A8C5F-BE9D-1F83-FE56-4A5E6AB6087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05997" y="1260000"/>
            <a:ext cx="564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46434A8A-3238-656F-E766-071DBA37E3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4799" y="2282973"/>
            <a:ext cx="3527875" cy="270000"/>
          </a:xfrm>
        </p:spPr>
        <p:txBody>
          <a:bodyPr anchor="ctr"/>
          <a:lstStyle>
            <a:lvl1pPr marL="0" indent="0">
              <a:buNone/>
              <a:defRPr sz="1200" b="1" i="0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3137B0F-E471-1AB8-6CBA-9BCDAD5E8A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95349" y="2282973"/>
            <a:ext cx="3527874" cy="270000"/>
          </a:xfrm>
        </p:spPr>
        <p:txBody>
          <a:bodyPr anchor="ctr"/>
          <a:lstStyle>
            <a:lvl1pPr marL="0" indent="0">
              <a:buNone/>
              <a:defRPr sz="1200" b="1" i="0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B5E02E6-314F-A208-BB34-A03F5F310B0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85898" y="2282973"/>
            <a:ext cx="3528126" cy="270000"/>
          </a:xfrm>
        </p:spPr>
        <p:txBody>
          <a:bodyPr anchor="ctr"/>
          <a:lstStyle>
            <a:lvl1pPr marL="0" indent="0">
              <a:buNone/>
              <a:defRPr sz="1200" b="1" i="0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A15EEF04-EB57-2EFE-BCC8-60BFAE4541A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04675" y="2614613"/>
            <a:ext cx="3528000" cy="2147887"/>
          </a:xfrm>
        </p:spPr>
        <p:txBody>
          <a:bodyPr/>
          <a:lstStyle>
            <a:lvl1pPr marL="0" indent="0">
              <a:buNone/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2D62A765-47EA-B167-0BE8-B4756A00F52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195349" y="2614613"/>
            <a:ext cx="3528000" cy="2147887"/>
          </a:xfrm>
        </p:spPr>
        <p:txBody>
          <a:bodyPr/>
          <a:lstStyle>
            <a:lvl1pPr marL="0" indent="0">
              <a:buNone/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ED5C994C-A90B-DEE1-D499-BF454BABBDC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086024" y="2614613"/>
            <a:ext cx="3528000" cy="2147887"/>
          </a:xfrm>
        </p:spPr>
        <p:txBody>
          <a:bodyPr/>
          <a:lstStyle>
            <a:lvl1pPr marL="0" indent="0">
              <a:buNone/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758CFD-6353-8E5B-960B-5799F0D9921C}"/>
              </a:ext>
            </a:extLst>
          </p:cNvPr>
          <p:cNvCxnSpPr>
            <a:cxnSpLocks/>
          </p:cNvCxnSpPr>
          <p:nvPr userDrawn="1"/>
        </p:nvCxnSpPr>
        <p:spPr>
          <a:xfrm>
            <a:off x="304675" y="2282973"/>
            <a:ext cx="3528126" cy="0"/>
          </a:xfrm>
          <a:prstGeom prst="line">
            <a:avLst/>
          </a:prstGeom>
          <a:ln w="2540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DBDB799E-9DE8-9EFD-E9D6-FF4EAC64FC22}"/>
              </a:ext>
            </a:extLst>
          </p:cNvPr>
          <p:cNvSpPr/>
          <p:nvPr userDrawn="1"/>
        </p:nvSpPr>
        <p:spPr>
          <a:xfrm>
            <a:off x="3888912" y="2110695"/>
            <a:ext cx="217191" cy="344556"/>
          </a:xfrm>
          <a:prstGeom prst="chevron">
            <a:avLst>
              <a:gd name="adj" fmla="val 8426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71FEB51-AFE7-8D09-2DDF-EA55F7B457BE}"/>
              </a:ext>
            </a:extLst>
          </p:cNvPr>
          <p:cNvCxnSpPr>
            <a:cxnSpLocks/>
          </p:cNvCxnSpPr>
          <p:nvPr userDrawn="1"/>
        </p:nvCxnSpPr>
        <p:spPr>
          <a:xfrm>
            <a:off x="4196397" y="2282973"/>
            <a:ext cx="3528126" cy="0"/>
          </a:xfrm>
          <a:prstGeom prst="line">
            <a:avLst/>
          </a:prstGeom>
          <a:ln w="2540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rrow: Chevron 22">
            <a:extLst>
              <a:ext uri="{FF2B5EF4-FFF2-40B4-BE49-F238E27FC236}">
                <a16:creationId xmlns:a16="http://schemas.microsoft.com/office/drawing/2014/main" id="{62FBB4E5-5680-7A1E-A0CE-9B5E67EA5EBD}"/>
              </a:ext>
            </a:extLst>
          </p:cNvPr>
          <p:cNvSpPr/>
          <p:nvPr userDrawn="1"/>
        </p:nvSpPr>
        <p:spPr>
          <a:xfrm>
            <a:off x="7780634" y="2110695"/>
            <a:ext cx="217191" cy="344556"/>
          </a:xfrm>
          <a:prstGeom prst="chevron">
            <a:avLst>
              <a:gd name="adj" fmla="val 8426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4F97134-2CAF-FE5A-4E3B-79DD92C4E68E}"/>
              </a:ext>
            </a:extLst>
          </p:cNvPr>
          <p:cNvCxnSpPr>
            <a:cxnSpLocks/>
          </p:cNvCxnSpPr>
          <p:nvPr userDrawn="1"/>
        </p:nvCxnSpPr>
        <p:spPr>
          <a:xfrm>
            <a:off x="8088119" y="2282973"/>
            <a:ext cx="3528126" cy="0"/>
          </a:xfrm>
          <a:prstGeom prst="line">
            <a:avLst/>
          </a:prstGeom>
          <a:ln w="2540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row: Chevron 24">
            <a:extLst>
              <a:ext uri="{FF2B5EF4-FFF2-40B4-BE49-F238E27FC236}">
                <a16:creationId xmlns:a16="http://schemas.microsoft.com/office/drawing/2014/main" id="{1CF0A13A-31A4-FF89-6DE7-027605D20B96}"/>
              </a:ext>
            </a:extLst>
          </p:cNvPr>
          <p:cNvSpPr/>
          <p:nvPr userDrawn="1"/>
        </p:nvSpPr>
        <p:spPr>
          <a:xfrm>
            <a:off x="11672356" y="2110695"/>
            <a:ext cx="217191" cy="344556"/>
          </a:xfrm>
          <a:prstGeom prst="chevron">
            <a:avLst>
              <a:gd name="adj" fmla="val 8426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508253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DC1CD-2885-55F3-61DF-04B4921832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397" cy="360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7DCDA2-F04F-EF39-A68F-2FFB8F203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4E165A-D603-F44C-1F49-59254C686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868BC9-AFDB-387B-F5C5-FFDC1EF20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06D9-4617-44B0-8711-1EF1C439A60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0B4463B-6714-67EC-1362-F20D740D5E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9D7A8C5F-BE9D-1F83-FE56-4A5E6AB6087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05997" y="1260000"/>
            <a:ext cx="564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46434A8A-3238-656F-E766-071DBA37E3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4799" y="2282973"/>
            <a:ext cx="2556000" cy="270000"/>
          </a:xfrm>
        </p:spPr>
        <p:txBody>
          <a:bodyPr anchor="ctr"/>
          <a:lstStyle>
            <a:lvl1pPr marL="0" indent="0">
              <a:buNone/>
              <a:defRPr sz="1200" b="1" i="0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3137B0F-E471-1AB8-6CBA-9BCDAD5E8A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11156" y="2282973"/>
            <a:ext cx="2556000" cy="270000"/>
          </a:xfrm>
        </p:spPr>
        <p:txBody>
          <a:bodyPr anchor="ctr"/>
          <a:lstStyle>
            <a:lvl1pPr marL="0" indent="0">
              <a:buNone/>
              <a:defRPr sz="1200" b="1" i="0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B5E02E6-314F-A208-BB34-A03F5F310B0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17637" y="2282973"/>
            <a:ext cx="2556000" cy="270000"/>
          </a:xfrm>
        </p:spPr>
        <p:txBody>
          <a:bodyPr anchor="ctr"/>
          <a:lstStyle>
            <a:lvl1pPr marL="0" indent="0">
              <a:buNone/>
              <a:defRPr sz="1200" b="1" i="0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A15EEF04-EB57-2EFE-BCC8-60BFAE4541A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04675" y="2614613"/>
            <a:ext cx="2556000" cy="2147887"/>
          </a:xfrm>
        </p:spPr>
        <p:txBody>
          <a:bodyPr/>
          <a:lstStyle>
            <a:lvl1pPr marL="0" indent="0">
              <a:buNone/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2D62A765-47EA-B167-0BE8-B4756A00F52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211156" y="2614613"/>
            <a:ext cx="2556000" cy="2147887"/>
          </a:xfrm>
        </p:spPr>
        <p:txBody>
          <a:bodyPr/>
          <a:lstStyle>
            <a:lvl1pPr marL="0" indent="0">
              <a:buNone/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ED5C994C-A90B-DEE1-D499-BF454BABBDC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117637" y="2614613"/>
            <a:ext cx="2556000" cy="2147887"/>
          </a:xfrm>
        </p:spPr>
        <p:txBody>
          <a:bodyPr/>
          <a:lstStyle>
            <a:lvl1pPr marL="0" indent="0">
              <a:buNone/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758CFD-6353-8E5B-960B-5799F0D9921C}"/>
              </a:ext>
            </a:extLst>
          </p:cNvPr>
          <p:cNvCxnSpPr>
            <a:cxnSpLocks/>
          </p:cNvCxnSpPr>
          <p:nvPr userDrawn="1"/>
        </p:nvCxnSpPr>
        <p:spPr>
          <a:xfrm>
            <a:off x="304675" y="2282973"/>
            <a:ext cx="2556124" cy="0"/>
          </a:xfrm>
          <a:prstGeom prst="line">
            <a:avLst/>
          </a:prstGeom>
          <a:ln w="2540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DBDB799E-9DE8-9EFD-E9D6-FF4EAC64FC22}"/>
              </a:ext>
            </a:extLst>
          </p:cNvPr>
          <p:cNvSpPr/>
          <p:nvPr userDrawn="1"/>
        </p:nvSpPr>
        <p:spPr>
          <a:xfrm>
            <a:off x="2916910" y="2110695"/>
            <a:ext cx="217191" cy="344556"/>
          </a:xfrm>
          <a:prstGeom prst="chevron">
            <a:avLst>
              <a:gd name="adj" fmla="val 8426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F459F560-10CA-9159-63B5-9571F8F2CD8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024117" y="2282973"/>
            <a:ext cx="2556000" cy="270000"/>
          </a:xfrm>
        </p:spPr>
        <p:txBody>
          <a:bodyPr anchor="ctr"/>
          <a:lstStyle>
            <a:lvl1pPr marL="0" indent="0">
              <a:buNone/>
              <a:defRPr sz="1200" b="1" i="0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D1CE8918-CB52-FC8D-0667-5DD4C290489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024119" y="2614613"/>
            <a:ext cx="2556000" cy="2147887"/>
          </a:xfrm>
        </p:spPr>
        <p:txBody>
          <a:bodyPr/>
          <a:lstStyle>
            <a:lvl1pPr marL="0" indent="0">
              <a:buNone/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93B61CA-A7BE-8A3E-D9AC-F654B9B38698}"/>
              </a:ext>
            </a:extLst>
          </p:cNvPr>
          <p:cNvCxnSpPr>
            <a:cxnSpLocks/>
          </p:cNvCxnSpPr>
          <p:nvPr userDrawn="1"/>
        </p:nvCxnSpPr>
        <p:spPr>
          <a:xfrm>
            <a:off x="3221565" y="2282973"/>
            <a:ext cx="2556124" cy="0"/>
          </a:xfrm>
          <a:prstGeom prst="line">
            <a:avLst/>
          </a:prstGeom>
          <a:ln w="2540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rrow: Chevron 30">
            <a:extLst>
              <a:ext uri="{FF2B5EF4-FFF2-40B4-BE49-F238E27FC236}">
                <a16:creationId xmlns:a16="http://schemas.microsoft.com/office/drawing/2014/main" id="{A8B2014E-675C-8EB9-B5B5-BD95FAFE19E6}"/>
              </a:ext>
            </a:extLst>
          </p:cNvPr>
          <p:cNvSpPr/>
          <p:nvPr userDrawn="1"/>
        </p:nvSpPr>
        <p:spPr>
          <a:xfrm>
            <a:off x="5833800" y="2110695"/>
            <a:ext cx="217191" cy="344556"/>
          </a:xfrm>
          <a:prstGeom prst="chevron">
            <a:avLst>
              <a:gd name="adj" fmla="val 8426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A0D4E54-4CD3-D526-DEED-81769F41304D}"/>
              </a:ext>
            </a:extLst>
          </p:cNvPr>
          <p:cNvCxnSpPr>
            <a:cxnSpLocks/>
          </p:cNvCxnSpPr>
          <p:nvPr userDrawn="1"/>
        </p:nvCxnSpPr>
        <p:spPr>
          <a:xfrm>
            <a:off x="6117513" y="2282973"/>
            <a:ext cx="2556124" cy="0"/>
          </a:xfrm>
          <a:prstGeom prst="line">
            <a:avLst/>
          </a:prstGeom>
          <a:ln w="2540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rrow: Chevron 32">
            <a:extLst>
              <a:ext uri="{FF2B5EF4-FFF2-40B4-BE49-F238E27FC236}">
                <a16:creationId xmlns:a16="http://schemas.microsoft.com/office/drawing/2014/main" id="{8E6AA380-E662-A92F-D609-F474C925FADA}"/>
              </a:ext>
            </a:extLst>
          </p:cNvPr>
          <p:cNvSpPr/>
          <p:nvPr userDrawn="1"/>
        </p:nvSpPr>
        <p:spPr>
          <a:xfrm>
            <a:off x="8729748" y="2110695"/>
            <a:ext cx="217191" cy="344556"/>
          </a:xfrm>
          <a:prstGeom prst="chevron">
            <a:avLst>
              <a:gd name="adj" fmla="val 8426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5163727-FD74-E51F-D285-A4FDEAB2E16E}"/>
              </a:ext>
            </a:extLst>
          </p:cNvPr>
          <p:cNvCxnSpPr>
            <a:cxnSpLocks/>
          </p:cNvCxnSpPr>
          <p:nvPr userDrawn="1"/>
        </p:nvCxnSpPr>
        <p:spPr>
          <a:xfrm>
            <a:off x="9024117" y="2282973"/>
            <a:ext cx="2556124" cy="0"/>
          </a:xfrm>
          <a:prstGeom prst="line">
            <a:avLst/>
          </a:prstGeom>
          <a:ln w="2540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rrow: Chevron 34">
            <a:extLst>
              <a:ext uri="{FF2B5EF4-FFF2-40B4-BE49-F238E27FC236}">
                <a16:creationId xmlns:a16="http://schemas.microsoft.com/office/drawing/2014/main" id="{AACA7782-B627-5E5D-977C-78713F8554CD}"/>
              </a:ext>
            </a:extLst>
          </p:cNvPr>
          <p:cNvSpPr/>
          <p:nvPr userDrawn="1"/>
        </p:nvSpPr>
        <p:spPr>
          <a:xfrm>
            <a:off x="11636352" y="2110695"/>
            <a:ext cx="217191" cy="344556"/>
          </a:xfrm>
          <a:prstGeom prst="chevron">
            <a:avLst>
              <a:gd name="adj" fmla="val 8426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117037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DC1CD-2885-55F3-61DF-04B4921832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397" cy="360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7DCDA2-F04F-EF39-A68F-2FFB8F203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4E165A-D603-F44C-1F49-59254C686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868BC9-AFDB-387B-F5C5-FFDC1EF20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06D9-4617-44B0-8711-1EF1C439A60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0B4463B-6714-67EC-1362-F20D740D5E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9D7A8C5F-BE9D-1F83-FE56-4A5E6AB6087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05997" y="1260000"/>
            <a:ext cx="564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46434A8A-3238-656F-E766-071DBA37E3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4799" y="2282973"/>
            <a:ext cx="1980000" cy="270000"/>
          </a:xfrm>
        </p:spPr>
        <p:txBody>
          <a:bodyPr anchor="ctr"/>
          <a:lstStyle>
            <a:lvl1pPr marL="0" indent="0">
              <a:buNone/>
              <a:defRPr sz="1200" b="1" i="0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3137B0F-E471-1AB8-6CBA-9BCDAD5E8A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28628" y="2282973"/>
            <a:ext cx="1980000" cy="270000"/>
          </a:xfrm>
        </p:spPr>
        <p:txBody>
          <a:bodyPr anchor="ctr"/>
          <a:lstStyle>
            <a:lvl1pPr marL="0" indent="0">
              <a:buNone/>
              <a:defRPr sz="1200" b="1" i="0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B5E02E6-314F-A208-BB34-A03F5F310B0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52457" y="2282973"/>
            <a:ext cx="1980000" cy="270000"/>
          </a:xfrm>
        </p:spPr>
        <p:txBody>
          <a:bodyPr anchor="ctr"/>
          <a:lstStyle>
            <a:lvl1pPr marL="0" indent="0">
              <a:buNone/>
              <a:defRPr sz="1200" b="1" i="0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A15EEF04-EB57-2EFE-BCC8-60BFAE4541A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04675" y="2614613"/>
            <a:ext cx="1980000" cy="2147887"/>
          </a:xfrm>
        </p:spPr>
        <p:txBody>
          <a:bodyPr/>
          <a:lstStyle>
            <a:lvl1pPr marL="0" indent="0">
              <a:buNone/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2D62A765-47EA-B167-0BE8-B4756A00F52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28535" y="2614613"/>
            <a:ext cx="1980000" cy="2147887"/>
          </a:xfrm>
        </p:spPr>
        <p:txBody>
          <a:bodyPr/>
          <a:lstStyle>
            <a:lvl1pPr marL="0" indent="0">
              <a:buNone/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ED5C994C-A90B-DEE1-D499-BF454BABBDC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952395" y="2614613"/>
            <a:ext cx="1980000" cy="2147887"/>
          </a:xfrm>
        </p:spPr>
        <p:txBody>
          <a:bodyPr/>
          <a:lstStyle>
            <a:lvl1pPr marL="0" indent="0">
              <a:buNone/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758CFD-6353-8E5B-960B-5799F0D9921C}"/>
              </a:ext>
            </a:extLst>
          </p:cNvPr>
          <p:cNvCxnSpPr>
            <a:cxnSpLocks/>
          </p:cNvCxnSpPr>
          <p:nvPr userDrawn="1"/>
        </p:nvCxnSpPr>
        <p:spPr>
          <a:xfrm>
            <a:off x="304800" y="2282973"/>
            <a:ext cx="1987207" cy="0"/>
          </a:xfrm>
          <a:prstGeom prst="line">
            <a:avLst/>
          </a:prstGeom>
          <a:ln w="2540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DBDB799E-9DE8-9EFD-E9D6-FF4EAC64FC22}"/>
              </a:ext>
            </a:extLst>
          </p:cNvPr>
          <p:cNvSpPr/>
          <p:nvPr userDrawn="1"/>
        </p:nvSpPr>
        <p:spPr>
          <a:xfrm>
            <a:off x="2348118" y="2110695"/>
            <a:ext cx="217191" cy="344556"/>
          </a:xfrm>
          <a:prstGeom prst="chevron">
            <a:avLst>
              <a:gd name="adj" fmla="val 8426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F459F560-10CA-9159-63B5-9571F8F2CD8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276286" y="2282973"/>
            <a:ext cx="1980000" cy="270000"/>
          </a:xfrm>
        </p:spPr>
        <p:txBody>
          <a:bodyPr anchor="ctr"/>
          <a:lstStyle>
            <a:lvl1pPr marL="0" indent="0">
              <a:buNone/>
              <a:defRPr sz="1200" b="1" i="0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D1CE8918-CB52-FC8D-0667-5DD4C290489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276255" y="2614613"/>
            <a:ext cx="1980000" cy="2147887"/>
          </a:xfrm>
        </p:spPr>
        <p:txBody>
          <a:bodyPr/>
          <a:lstStyle>
            <a:lvl1pPr marL="0" indent="0">
              <a:buNone/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E0300071-C10F-73DE-516F-3A997209D34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600115" y="2282973"/>
            <a:ext cx="1980000" cy="270000"/>
          </a:xfrm>
        </p:spPr>
        <p:txBody>
          <a:bodyPr anchor="ctr"/>
          <a:lstStyle>
            <a:lvl1pPr marL="0" indent="0">
              <a:buNone/>
              <a:defRPr sz="1200" b="1" i="0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ADAD04CC-D508-F0AA-6E8C-45D588BE7E4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9600117" y="2614613"/>
            <a:ext cx="1980000" cy="2147887"/>
          </a:xfrm>
        </p:spPr>
        <p:txBody>
          <a:bodyPr/>
          <a:lstStyle>
            <a:lvl1pPr marL="0" indent="0">
              <a:buNone/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4AD16E6-DFB2-3260-E7C2-D0F51629D8A7}"/>
              </a:ext>
            </a:extLst>
          </p:cNvPr>
          <p:cNvCxnSpPr>
            <a:cxnSpLocks/>
          </p:cNvCxnSpPr>
          <p:nvPr userDrawn="1"/>
        </p:nvCxnSpPr>
        <p:spPr>
          <a:xfrm>
            <a:off x="2628629" y="2282973"/>
            <a:ext cx="1987207" cy="0"/>
          </a:xfrm>
          <a:prstGeom prst="line">
            <a:avLst/>
          </a:prstGeom>
          <a:ln w="2540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row: Chevron 24">
            <a:extLst>
              <a:ext uri="{FF2B5EF4-FFF2-40B4-BE49-F238E27FC236}">
                <a16:creationId xmlns:a16="http://schemas.microsoft.com/office/drawing/2014/main" id="{3DACABFD-232F-18BC-919F-CAD8A133DCDE}"/>
              </a:ext>
            </a:extLst>
          </p:cNvPr>
          <p:cNvSpPr/>
          <p:nvPr userDrawn="1"/>
        </p:nvSpPr>
        <p:spPr>
          <a:xfrm>
            <a:off x="4671947" y="2110695"/>
            <a:ext cx="217191" cy="344556"/>
          </a:xfrm>
          <a:prstGeom prst="chevron">
            <a:avLst>
              <a:gd name="adj" fmla="val 8426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FEA3E50-1AFA-3BF7-A87F-151906E60032}"/>
              </a:ext>
            </a:extLst>
          </p:cNvPr>
          <p:cNvCxnSpPr>
            <a:cxnSpLocks/>
          </p:cNvCxnSpPr>
          <p:nvPr userDrawn="1"/>
        </p:nvCxnSpPr>
        <p:spPr>
          <a:xfrm>
            <a:off x="4952395" y="2282973"/>
            <a:ext cx="1987207" cy="0"/>
          </a:xfrm>
          <a:prstGeom prst="line">
            <a:avLst/>
          </a:prstGeom>
          <a:ln w="2540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row: Chevron 26">
            <a:extLst>
              <a:ext uri="{FF2B5EF4-FFF2-40B4-BE49-F238E27FC236}">
                <a16:creationId xmlns:a16="http://schemas.microsoft.com/office/drawing/2014/main" id="{95E84197-6880-09C2-1E08-4B7A842980F1}"/>
              </a:ext>
            </a:extLst>
          </p:cNvPr>
          <p:cNvSpPr/>
          <p:nvPr userDrawn="1"/>
        </p:nvSpPr>
        <p:spPr>
          <a:xfrm>
            <a:off x="6995713" y="2110695"/>
            <a:ext cx="217191" cy="344556"/>
          </a:xfrm>
          <a:prstGeom prst="chevron">
            <a:avLst>
              <a:gd name="adj" fmla="val 8426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A4F882-E214-37A5-1366-A11A8B3C2119}"/>
              </a:ext>
            </a:extLst>
          </p:cNvPr>
          <p:cNvCxnSpPr>
            <a:cxnSpLocks/>
          </p:cNvCxnSpPr>
          <p:nvPr userDrawn="1"/>
        </p:nvCxnSpPr>
        <p:spPr>
          <a:xfrm>
            <a:off x="7276161" y="2282973"/>
            <a:ext cx="1987207" cy="0"/>
          </a:xfrm>
          <a:prstGeom prst="line">
            <a:avLst/>
          </a:prstGeom>
          <a:ln w="2540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rrow: Chevron 28">
            <a:extLst>
              <a:ext uri="{FF2B5EF4-FFF2-40B4-BE49-F238E27FC236}">
                <a16:creationId xmlns:a16="http://schemas.microsoft.com/office/drawing/2014/main" id="{7A04A431-73CA-32DE-D035-406F2582A75A}"/>
              </a:ext>
            </a:extLst>
          </p:cNvPr>
          <p:cNvSpPr/>
          <p:nvPr userDrawn="1"/>
        </p:nvSpPr>
        <p:spPr>
          <a:xfrm>
            <a:off x="9319479" y="2110695"/>
            <a:ext cx="217191" cy="344556"/>
          </a:xfrm>
          <a:prstGeom prst="chevron">
            <a:avLst>
              <a:gd name="adj" fmla="val 8426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E570E91-ABB2-A812-B684-C45EB139B97D}"/>
              </a:ext>
            </a:extLst>
          </p:cNvPr>
          <p:cNvCxnSpPr>
            <a:cxnSpLocks/>
          </p:cNvCxnSpPr>
          <p:nvPr userDrawn="1"/>
        </p:nvCxnSpPr>
        <p:spPr>
          <a:xfrm>
            <a:off x="9599927" y="2282973"/>
            <a:ext cx="1987207" cy="0"/>
          </a:xfrm>
          <a:prstGeom prst="line">
            <a:avLst/>
          </a:prstGeom>
          <a:ln w="2540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rrow: Chevron 36">
            <a:extLst>
              <a:ext uri="{FF2B5EF4-FFF2-40B4-BE49-F238E27FC236}">
                <a16:creationId xmlns:a16="http://schemas.microsoft.com/office/drawing/2014/main" id="{1AF30669-A2A4-2FDE-F80A-35E06EF01380}"/>
              </a:ext>
            </a:extLst>
          </p:cNvPr>
          <p:cNvSpPr/>
          <p:nvPr userDrawn="1"/>
        </p:nvSpPr>
        <p:spPr>
          <a:xfrm>
            <a:off x="11643245" y="2110695"/>
            <a:ext cx="217191" cy="344556"/>
          </a:xfrm>
          <a:prstGeom prst="chevron">
            <a:avLst>
              <a:gd name="adj" fmla="val 8426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044538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DC1CD-2885-55F3-61DF-04B4921832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397" cy="360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7DCDA2-F04F-EF39-A68F-2FFB8F203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4E165A-D603-F44C-1F49-59254C686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868BC9-AFDB-387B-F5C5-FFDC1EF20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06D9-4617-44B0-8711-1EF1C439A60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0B4463B-6714-67EC-1362-F20D740D5E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9D7A8C5F-BE9D-1F83-FE56-4A5E6AB6087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05997" y="1260000"/>
            <a:ext cx="564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46434A8A-3238-656F-E766-071DBA37E3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4799" y="2282973"/>
            <a:ext cx="1620000" cy="270000"/>
          </a:xfrm>
        </p:spPr>
        <p:txBody>
          <a:bodyPr/>
          <a:lstStyle>
            <a:lvl1pPr marL="0" indent="0">
              <a:buNone/>
              <a:defRPr sz="1200" b="1" i="0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3137B0F-E471-1AB8-6CBA-9BCDAD5E8A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237266" y="2282973"/>
            <a:ext cx="1620000" cy="2700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200" b="1" i="0" dirty="0"/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B5E02E6-314F-A208-BB34-A03F5F310B0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169733" y="2282973"/>
            <a:ext cx="1620000" cy="270000"/>
          </a:xfrm>
        </p:spPr>
        <p:txBody>
          <a:bodyPr/>
          <a:lstStyle>
            <a:lvl1pPr marL="0" indent="0">
              <a:buNone/>
              <a:defRPr sz="1200" b="1" i="0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A15EEF04-EB57-2EFE-BCC8-60BFAE4541A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04675" y="2667000"/>
            <a:ext cx="1620000" cy="2095500"/>
          </a:xfrm>
        </p:spPr>
        <p:txBody>
          <a:bodyPr/>
          <a:lstStyle>
            <a:lvl1pPr marL="0" indent="0">
              <a:buNone/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2D62A765-47EA-B167-0BE8-B4756A00F52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237167" y="2667000"/>
            <a:ext cx="1620000" cy="2095500"/>
          </a:xfrm>
        </p:spPr>
        <p:txBody>
          <a:bodyPr/>
          <a:lstStyle>
            <a:lvl1pPr marL="0" indent="0">
              <a:buNone/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ED5C994C-A90B-DEE1-D499-BF454BABBDC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169659" y="2667000"/>
            <a:ext cx="1620000" cy="2095500"/>
          </a:xfrm>
        </p:spPr>
        <p:txBody>
          <a:bodyPr/>
          <a:lstStyle>
            <a:lvl1pPr marL="0" indent="0">
              <a:buNone/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758CFD-6353-8E5B-960B-5799F0D9921C}"/>
              </a:ext>
            </a:extLst>
          </p:cNvPr>
          <p:cNvCxnSpPr>
            <a:cxnSpLocks/>
          </p:cNvCxnSpPr>
          <p:nvPr userDrawn="1"/>
        </p:nvCxnSpPr>
        <p:spPr>
          <a:xfrm>
            <a:off x="304675" y="2282973"/>
            <a:ext cx="1620000" cy="0"/>
          </a:xfrm>
          <a:prstGeom prst="line">
            <a:avLst/>
          </a:prstGeom>
          <a:ln w="2540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DBDB799E-9DE8-9EFD-E9D6-FF4EAC64FC22}"/>
              </a:ext>
            </a:extLst>
          </p:cNvPr>
          <p:cNvSpPr/>
          <p:nvPr userDrawn="1"/>
        </p:nvSpPr>
        <p:spPr>
          <a:xfrm>
            <a:off x="1980786" y="2110695"/>
            <a:ext cx="217191" cy="344556"/>
          </a:xfrm>
          <a:prstGeom prst="chevron">
            <a:avLst>
              <a:gd name="adj" fmla="val 8426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F459F560-10CA-9159-63B5-9571F8F2CD8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102200" y="2282973"/>
            <a:ext cx="1620000" cy="270000"/>
          </a:xfrm>
        </p:spPr>
        <p:txBody>
          <a:bodyPr/>
          <a:lstStyle>
            <a:lvl1pPr marL="0" indent="0">
              <a:buNone/>
              <a:defRPr sz="1200" b="1" i="0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D1CE8918-CB52-FC8D-0667-5DD4C290489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102151" y="2667000"/>
            <a:ext cx="1620000" cy="2095500"/>
          </a:xfrm>
        </p:spPr>
        <p:txBody>
          <a:bodyPr/>
          <a:lstStyle>
            <a:lvl1pPr marL="0" indent="0">
              <a:buNone/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E0300071-C10F-73DE-516F-3A997209D34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034667" y="2282973"/>
            <a:ext cx="1620000" cy="270000"/>
          </a:xfrm>
        </p:spPr>
        <p:txBody>
          <a:bodyPr/>
          <a:lstStyle>
            <a:lvl1pPr marL="0" indent="0">
              <a:buNone/>
              <a:defRPr sz="1200" b="1" i="0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ADAD04CC-D508-F0AA-6E8C-45D588BE7E4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034643" y="2667000"/>
            <a:ext cx="1620000" cy="2095500"/>
          </a:xfrm>
        </p:spPr>
        <p:txBody>
          <a:bodyPr/>
          <a:lstStyle>
            <a:lvl1pPr marL="0" indent="0">
              <a:buNone/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7F5921D6-64BE-2161-A143-2DD17980F61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967132" y="2282973"/>
            <a:ext cx="1620000" cy="270000"/>
          </a:xfrm>
        </p:spPr>
        <p:txBody>
          <a:bodyPr/>
          <a:lstStyle>
            <a:lvl1pPr marL="0" indent="0">
              <a:buNone/>
              <a:defRPr sz="1200" b="1" i="0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24C0D168-202E-E51B-E59E-8C97350E178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967134" y="2667000"/>
            <a:ext cx="1620000" cy="2095500"/>
          </a:xfrm>
        </p:spPr>
        <p:txBody>
          <a:bodyPr/>
          <a:lstStyle>
            <a:lvl1pPr marL="0" indent="0">
              <a:buNone/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37B2904-10A6-C3A5-8D83-683C63BB01AF}"/>
              </a:ext>
            </a:extLst>
          </p:cNvPr>
          <p:cNvCxnSpPr>
            <a:cxnSpLocks/>
          </p:cNvCxnSpPr>
          <p:nvPr userDrawn="1"/>
        </p:nvCxnSpPr>
        <p:spPr>
          <a:xfrm>
            <a:off x="2240911" y="2282973"/>
            <a:ext cx="1620000" cy="0"/>
          </a:xfrm>
          <a:prstGeom prst="line">
            <a:avLst/>
          </a:prstGeom>
          <a:ln w="2540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rrow: Chevron 34">
            <a:extLst>
              <a:ext uri="{FF2B5EF4-FFF2-40B4-BE49-F238E27FC236}">
                <a16:creationId xmlns:a16="http://schemas.microsoft.com/office/drawing/2014/main" id="{A47832D4-502D-A508-2B20-B5B27FE51634}"/>
              </a:ext>
            </a:extLst>
          </p:cNvPr>
          <p:cNvSpPr/>
          <p:nvPr userDrawn="1"/>
        </p:nvSpPr>
        <p:spPr>
          <a:xfrm>
            <a:off x="3917022" y="2110695"/>
            <a:ext cx="217191" cy="344556"/>
          </a:xfrm>
          <a:prstGeom prst="chevron">
            <a:avLst>
              <a:gd name="adj" fmla="val 8426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BD95FB1-1C25-533D-3CF4-8A51280DDBD0}"/>
              </a:ext>
            </a:extLst>
          </p:cNvPr>
          <p:cNvCxnSpPr>
            <a:cxnSpLocks/>
          </p:cNvCxnSpPr>
          <p:nvPr userDrawn="1"/>
        </p:nvCxnSpPr>
        <p:spPr>
          <a:xfrm>
            <a:off x="4169659" y="2282973"/>
            <a:ext cx="1620000" cy="0"/>
          </a:xfrm>
          <a:prstGeom prst="line">
            <a:avLst/>
          </a:prstGeom>
          <a:ln w="2540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Arrow: Chevron 38">
            <a:extLst>
              <a:ext uri="{FF2B5EF4-FFF2-40B4-BE49-F238E27FC236}">
                <a16:creationId xmlns:a16="http://schemas.microsoft.com/office/drawing/2014/main" id="{9D606AD1-4414-16B1-1215-97D7AFA56C9F}"/>
              </a:ext>
            </a:extLst>
          </p:cNvPr>
          <p:cNvSpPr/>
          <p:nvPr userDrawn="1"/>
        </p:nvSpPr>
        <p:spPr>
          <a:xfrm>
            <a:off x="5845770" y="2110695"/>
            <a:ext cx="217191" cy="344556"/>
          </a:xfrm>
          <a:prstGeom prst="chevron">
            <a:avLst>
              <a:gd name="adj" fmla="val 8426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5863BC1-2263-E713-9FF3-2640450DEF28}"/>
              </a:ext>
            </a:extLst>
          </p:cNvPr>
          <p:cNvCxnSpPr>
            <a:cxnSpLocks/>
          </p:cNvCxnSpPr>
          <p:nvPr userDrawn="1"/>
        </p:nvCxnSpPr>
        <p:spPr>
          <a:xfrm>
            <a:off x="6110598" y="2282973"/>
            <a:ext cx="1620000" cy="0"/>
          </a:xfrm>
          <a:prstGeom prst="line">
            <a:avLst/>
          </a:prstGeom>
          <a:ln w="2540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rrow: Chevron 40">
            <a:extLst>
              <a:ext uri="{FF2B5EF4-FFF2-40B4-BE49-F238E27FC236}">
                <a16:creationId xmlns:a16="http://schemas.microsoft.com/office/drawing/2014/main" id="{6379909B-399A-153E-493D-37296869A7F0}"/>
              </a:ext>
            </a:extLst>
          </p:cNvPr>
          <p:cNvSpPr/>
          <p:nvPr userDrawn="1"/>
        </p:nvSpPr>
        <p:spPr>
          <a:xfrm>
            <a:off x="7786709" y="2110695"/>
            <a:ext cx="217191" cy="344556"/>
          </a:xfrm>
          <a:prstGeom prst="chevron">
            <a:avLst>
              <a:gd name="adj" fmla="val 8426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F6449C8-F3AF-7E2E-BAA8-72A82AE89478}"/>
              </a:ext>
            </a:extLst>
          </p:cNvPr>
          <p:cNvCxnSpPr>
            <a:cxnSpLocks/>
          </p:cNvCxnSpPr>
          <p:nvPr userDrawn="1"/>
        </p:nvCxnSpPr>
        <p:spPr>
          <a:xfrm>
            <a:off x="8034643" y="2282973"/>
            <a:ext cx="1620000" cy="0"/>
          </a:xfrm>
          <a:prstGeom prst="line">
            <a:avLst/>
          </a:prstGeom>
          <a:ln w="2540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Arrow: Chevron 42">
            <a:extLst>
              <a:ext uri="{FF2B5EF4-FFF2-40B4-BE49-F238E27FC236}">
                <a16:creationId xmlns:a16="http://schemas.microsoft.com/office/drawing/2014/main" id="{87196DB2-5D1E-4430-FA42-A39FC745E121}"/>
              </a:ext>
            </a:extLst>
          </p:cNvPr>
          <p:cNvSpPr/>
          <p:nvPr userDrawn="1"/>
        </p:nvSpPr>
        <p:spPr>
          <a:xfrm>
            <a:off x="9710754" y="2110695"/>
            <a:ext cx="217191" cy="344556"/>
          </a:xfrm>
          <a:prstGeom prst="chevron">
            <a:avLst>
              <a:gd name="adj" fmla="val 8426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4E529B4-EB17-A0EB-9305-743BF2013A0A}"/>
              </a:ext>
            </a:extLst>
          </p:cNvPr>
          <p:cNvCxnSpPr>
            <a:cxnSpLocks/>
          </p:cNvCxnSpPr>
          <p:nvPr userDrawn="1"/>
        </p:nvCxnSpPr>
        <p:spPr>
          <a:xfrm>
            <a:off x="9971673" y="2282973"/>
            <a:ext cx="1620000" cy="0"/>
          </a:xfrm>
          <a:prstGeom prst="line">
            <a:avLst/>
          </a:prstGeom>
          <a:ln w="2540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rrow: Chevron 44">
            <a:extLst>
              <a:ext uri="{FF2B5EF4-FFF2-40B4-BE49-F238E27FC236}">
                <a16:creationId xmlns:a16="http://schemas.microsoft.com/office/drawing/2014/main" id="{A892BA53-DD7A-BDD3-32D9-49FC10D5A1CE}"/>
              </a:ext>
            </a:extLst>
          </p:cNvPr>
          <p:cNvSpPr/>
          <p:nvPr userDrawn="1"/>
        </p:nvSpPr>
        <p:spPr>
          <a:xfrm>
            <a:off x="11647784" y="2110695"/>
            <a:ext cx="217191" cy="344556"/>
          </a:xfrm>
          <a:prstGeom prst="chevron">
            <a:avLst>
              <a:gd name="adj" fmla="val 8426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62453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neric cover with supergraphic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building&#10;&#10;Description automatically generated">
            <a:extLst>
              <a:ext uri="{FF2B5EF4-FFF2-40B4-BE49-F238E27FC236}">
                <a16:creationId xmlns:a16="http://schemas.microsoft.com/office/drawing/2014/main" id="{4B64D943-7426-9A0C-37E7-D0300DE75A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11581200" cy="3881177"/>
          </a:xfrm>
          <a:prstGeom prst="rect">
            <a:avLst/>
          </a:prstGeom>
        </p:spPr>
      </p:pic>
      <p:sp>
        <p:nvSpPr>
          <p:cNvPr id="6" name="Parallelogram 5">
            <a:extLst>
              <a:ext uri="{FF2B5EF4-FFF2-40B4-BE49-F238E27FC236}">
                <a16:creationId xmlns:a16="http://schemas.microsoft.com/office/drawing/2014/main" id="{DAC8CF58-87D3-60FA-5AFF-B4440AA8CB89}"/>
              </a:ext>
            </a:extLst>
          </p:cNvPr>
          <p:cNvSpPr/>
          <p:nvPr userDrawn="1"/>
        </p:nvSpPr>
        <p:spPr>
          <a:xfrm>
            <a:off x="5314989" y="304800"/>
            <a:ext cx="3780186" cy="3880800"/>
          </a:xfrm>
          <a:prstGeom prst="parallelogram">
            <a:avLst>
              <a:gd name="adj" fmla="val 34323"/>
            </a:avLst>
          </a:prstGeom>
          <a:solidFill>
            <a:schemeClr val="bg1">
              <a:alpha val="1266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947878-4CC5-2F38-EC5C-CE288DFC69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6000" y="4550400"/>
            <a:ext cx="11581200" cy="360000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404444-F2E0-6C9C-4C6D-05AB6139126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6000" y="4910400"/>
            <a:ext cx="11581200" cy="360000"/>
          </a:xfrm>
        </p:spPr>
        <p:txBody>
          <a:bodyPr/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4795539-9F7B-3A76-36CE-3A8633FDF0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6000" y="6249600"/>
            <a:ext cx="9000000" cy="360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Name, Date, Year</a:t>
            </a:r>
            <a:endParaRPr lang="en-GB" dirty="0"/>
          </a:p>
        </p:txBody>
      </p:sp>
      <p:pic>
        <p:nvPicPr>
          <p:cNvPr id="7" name="Grafik 11">
            <a:extLst>
              <a:ext uri="{FF2B5EF4-FFF2-40B4-BE49-F238E27FC236}">
                <a16:creationId xmlns:a16="http://schemas.microsoft.com/office/drawing/2014/main" id="{C52FB589-AB96-30BA-0605-35975BE8B0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963" y="6164039"/>
            <a:ext cx="1080000" cy="45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74324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tro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D19440D8-36C8-9F20-5BE6-5D024AE51BA0}"/>
              </a:ext>
            </a:extLst>
          </p:cNvPr>
          <p:cNvSpPr txBox="1"/>
          <p:nvPr userDrawn="1"/>
        </p:nvSpPr>
        <p:spPr>
          <a:xfrm>
            <a:off x="304800" y="298800"/>
            <a:ext cx="1061188" cy="296081"/>
          </a:xfrm>
          <a:prstGeom prst="rect">
            <a:avLst/>
          </a:prstGeom>
          <a:noFill/>
        </p:spPr>
        <p:txBody>
          <a:bodyPr wrap="none" lIns="0" rIns="0" rtlCol="0" anchor="ctr">
            <a:noAutofit/>
          </a:bodyPr>
          <a:lstStyle/>
          <a:p>
            <a:r>
              <a:rPr lang="en-GB" sz="2400" dirty="0"/>
              <a:t>Contact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638F8DD-BEC9-6467-0409-DEAA51E30C8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4799" y="1729024"/>
            <a:ext cx="7558158" cy="2520000"/>
          </a:xfrm>
        </p:spPr>
        <p:txBody>
          <a:bodyPr tIns="0" numCol="2" spcCol="288000"/>
          <a:lstStyle>
            <a:lvl1pPr marL="0" indent="0">
              <a:spcAft>
                <a:spcPts val="0"/>
              </a:spcAft>
              <a:buNone/>
              <a:defRPr sz="1000" b="1"/>
            </a:lvl1pPr>
            <a:lvl2pPr marL="0" indent="0">
              <a:spcAft>
                <a:spcPts val="0"/>
              </a:spcAft>
              <a:buNone/>
              <a:defRPr sz="1000"/>
            </a:lvl2pPr>
            <a:lvl3pPr marL="357188" indent="0">
              <a:spcAft>
                <a:spcPts val="0"/>
              </a:spcAft>
              <a:buNone/>
              <a:defRPr sz="1000"/>
            </a:lvl3pPr>
            <a:lvl4pPr marL="534988" indent="0">
              <a:spcAft>
                <a:spcPts val="0"/>
              </a:spcAft>
              <a:buNone/>
              <a:defRPr sz="1000"/>
            </a:lvl4pPr>
            <a:lvl5pPr marL="715963" indent="0">
              <a:spcAft>
                <a:spcPts val="0"/>
              </a:spcAft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5C39CC-12F0-243C-E79C-57F054AE9789}"/>
              </a:ext>
            </a:extLst>
          </p:cNvPr>
          <p:cNvSpPr txBox="1"/>
          <p:nvPr userDrawn="1"/>
        </p:nvSpPr>
        <p:spPr>
          <a:xfrm>
            <a:off x="304799" y="4536000"/>
            <a:ext cx="7558158" cy="1137600"/>
          </a:xfrm>
          <a:prstGeom prst="rect">
            <a:avLst/>
          </a:prstGeom>
          <a:noFill/>
        </p:spPr>
        <p:txBody>
          <a:bodyPr wrap="square" lIns="0" tIns="0" rIns="0" bIns="0" numCol="1" spcCol="14400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kern="100" spc="-10" baseline="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The contents of this document are confidential and not for distribution to anyone other than the recipients. Disclosure to third parties cannot be made without the prior written consent of [</a:t>
            </a:r>
            <a:r>
              <a:rPr lang="en-GB" sz="1000" kern="100" spc="-10" baseline="0" dirty="0" err="1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Forvis</a:t>
            </a:r>
            <a:r>
              <a:rPr lang="en-GB" sz="1000" kern="100" spc="-10" baseline="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Mazars xxx : adapt for legal entity].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154649-4A4B-29E4-6982-D75D679FBBB3}"/>
              </a:ext>
            </a:extLst>
          </p:cNvPr>
          <p:cNvSpPr txBox="1"/>
          <p:nvPr userDrawn="1"/>
        </p:nvSpPr>
        <p:spPr>
          <a:xfrm>
            <a:off x="304800" y="1260000"/>
            <a:ext cx="326886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b="1" dirty="0" err="1"/>
              <a:t>Forvis</a:t>
            </a:r>
            <a:r>
              <a:rPr lang="en-GB" b="1" dirty="0"/>
              <a:t> Mazars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67CEAA-8DDD-841F-D884-3A662B0ADE62}"/>
              </a:ext>
            </a:extLst>
          </p:cNvPr>
          <p:cNvSpPr txBox="1"/>
          <p:nvPr userDrawn="1"/>
        </p:nvSpPr>
        <p:spPr>
          <a:xfrm>
            <a:off x="8194261" y="298800"/>
            <a:ext cx="1496051" cy="296081"/>
          </a:xfrm>
          <a:prstGeom prst="rect">
            <a:avLst/>
          </a:prstGeom>
          <a:noFill/>
        </p:spPr>
        <p:txBody>
          <a:bodyPr wrap="none" lIns="0" rIns="0" rtlCol="0" anchor="ctr">
            <a:no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Follow us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6085AAD-F041-418D-E93F-40C28A0BF92D}"/>
              </a:ext>
            </a:extLst>
          </p:cNvPr>
          <p:cNvSpPr txBox="1">
            <a:spLocks/>
          </p:cNvSpPr>
          <p:nvPr userDrawn="1"/>
        </p:nvSpPr>
        <p:spPr>
          <a:xfrm>
            <a:off x="304799" y="5585255"/>
            <a:ext cx="3268869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000" noProof="0" dirty="0">
                <a:solidFill>
                  <a:schemeClr val="tx1"/>
                </a:solidFill>
              </a:rPr>
              <a:t>© </a:t>
            </a:r>
            <a:r>
              <a:rPr lang="en-GB" sz="1000" noProof="0" dirty="0" err="1">
                <a:solidFill>
                  <a:schemeClr val="tx1"/>
                </a:solidFill>
              </a:rPr>
              <a:t>Forvis</a:t>
            </a:r>
            <a:r>
              <a:rPr lang="en-GB" sz="1000" noProof="0" dirty="0">
                <a:solidFill>
                  <a:schemeClr val="tx1"/>
                </a:solidFill>
              </a:rPr>
              <a:t> Mazars 2024. All rights reserved.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1D5AA6-5D4D-16BA-3C98-BE0A3B18F8B9}"/>
              </a:ext>
            </a:extLst>
          </p:cNvPr>
          <p:cNvSpPr txBox="1"/>
          <p:nvPr userDrawn="1"/>
        </p:nvSpPr>
        <p:spPr>
          <a:xfrm>
            <a:off x="8194261" y="1258888"/>
            <a:ext cx="3692939" cy="30777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400" b="1" dirty="0">
                <a:solidFill>
                  <a:schemeClr val="tx1"/>
                </a:solidFill>
              </a:rPr>
              <a:t>LinkedIn:</a:t>
            </a:r>
          </a:p>
          <a:p>
            <a:endParaRPr lang="en-GB" sz="1400" b="1" dirty="0">
              <a:solidFill>
                <a:schemeClr val="tx1"/>
              </a:solidFill>
            </a:endParaRPr>
          </a:p>
          <a:p>
            <a:r>
              <a:rPr lang="en-GB" sz="1400" b="1" dirty="0">
                <a:solidFill>
                  <a:schemeClr val="tx1"/>
                </a:solidFill>
              </a:rPr>
              <a:t>Twitter:</a:t>
            </a:r>
          </a:p>
          <a:p>
            <a:endParaRPr lang="en-GB" sz="1400" b="1" dirty="0">
              <a:solidFill>
                <a:schemeClr val="tx1"/>
              </a:solidFill>
            </a:endParaRPr>
          </a:p>
          <a:p>
            <a:r>
              <a:rPr lang="en-GB" sz="1400" b="1" dirty="0">
                <a:solidFill>
                  <a:schemeClr val="tx1"/>
                </a:solidFill>
              </a:rPr>
              <a:t>Facebook:</a:t>
            </a:r>
          </a:p>
          <a:p>
            <a:endParaRPr lang="en-GB" sz="1400" b="1" dirty="0">
              <a:solidFill>
                <a:schemeClr val="tx1"/>
              </a:solidFill>
            </a:endParaRPr>
          </a:p>
          <a:p>
            <a:r>
              <a:rPr lang="en-GB" sz="1400" b="1" dirty="0">
                <a:solidFill>
                  <a:schemeClr val="tx1"/>
                </a:solidFill>
              </a:rPr>
              <a:t>Instagram:</a:t>
            </a:r>
          </a:p>
          <a:p>
            <a:endParaRPr lang="en-GB" sz="1400" b="1" dirty="0">
              <a:solidFill>
                <a:schemeClr val="tx1"/>
              </a:solidFill>
            </a:endParaRPr>
          </a:p>
          <a:p>
            <a:r>
              <a:rPr lang="en-GB" sz="1400" b="1" dirty="0">
                <a:solidFill>
                  <a:schemeClr val="tx1"/>
                </a:solidFill>
              </a:rPr>
              <a:t>WeChat:</a:t>
            </a:r>
          </a:p>
          <a:p>
            <a:pPr>
              <a:spcAft>
                <a:spcPts val="1200"/>
              </a:spcAft>
            </a:pPr>
            <a:r>
              <a:rPr lang="en-GB" sz="1400" b="0" dirty="0">
                <a:solidFill>
                  <a:schemeClr val="tx1"/>
                </a:solidFill>
              </a:rPr>
              <a:t>ID</a:t>
            </a:r>
          </a:p>
          <a:p>
            <a:pPr>
              <a:spcAft>
                <a:spcPts val="1200"/>
              </a:spcAft>
            </a:pPr>
            <a:r>
              <a:rPr lang="en-GB" sz="1400" b="1" dirty="0">
                <a:solidFill>
                  <a:schemeClr val="tx1"/>
                </a:solidFill>
              </a:rPr>
              <a:t>Find out more at www.forvismazars.com</a:t>
            </a:r>
          </a:p>
        </p:txBody>
      </p:sp>
      <p:pic>
        <p:nvPicPr>
          <p:cNvPr id="7" name="Grafik 11">
            <a:extLst>
              <a:ext uri="{FF2B5EF4-FFF2-40B4-BE49-F238E27FC236}">
                <a16:creationId xmlns:a16="http://schemas.microsoft.com/office/drawing/2014/main" id="{2C9958C5-E39D-73D3-13D6-5B4E243D2A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963" y="6164039"/>
            <a:ext cx="1080000" cy="45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9462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4170" userDrawn="1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tro - true blue 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D19440D8-36C8-9F20-5BE6-5D024AE51BA0}"/>
              </a:ext>
            </a:extLst>
          </p:cNvPr>
          <p:cNvSpPr txBox="1"/>
          <p:nvPr userDrawn="1"/>
        </p:nvSpPr>
        <p:spPr>
          <a:xfrm>
            <a:off x="304800" y="298800"/>
            <a:ext cx="1061188" cy="296081"/>
          </a:xfrm>
          <a:prstGeom prst="rect">
            <a:avLst/>
          </a:prstGeom>
          <a:noFill/>
        </p:spPr>
        <p:txBody>
          <a:bodyPr wrap="none" lIns="0" rIns="0" rtlCol="0" anchor="ctr">
            <a:no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Contact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154649-4A4B-29E4-6982-D75D679FBBB3}"/>
              </a:ext>
            </a:extLst>
          </p:cNvPr>
          <p:cNvSpPr txBox="1"/>
          <p:nvPr userDrawn="1"/>
        </p:nvSpPr>
        <p:spPr>
          <a:xfrm>
            <a:off x="304800" y="1260000"/>
            <a:ext cx="326886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b="1" dirty="0" err="1">
                <a:solidFill>
                  <a:schemeClr val="bg1"/>
                </a:solidFill>
              </a:rPr>
              <a:t>Forvis</a:t>
            </a:r>
            <a:r>
              <a:rPr lang="en-GB" b="1" dirty="0">
                <a:solidFill>
                  <a:schemeClr val="bg1"/>
                </a:solidFill>
              </a:rPr>
              <a:t> Mazars</a:t>
            </a:r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8B826133-DF9C-4AE4-3625-4928FA7CBA3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4799" y="1729024"/>
            <a:ext cx="7558158" cy="2520000"/>
          </a:xfrm>
        </p:spPr>
        <p:txBody>
          <a:bodyPr tIns="0" numCol="2" spcCol="288000"/>
          <a:lstStyle>
            <a:lvl1pPr marL="0" indent="0">
              <a:spcAft>
                <a:spcPts val="0"/>
              </a:spcAft>
              <a:buNone/>
              <a:defRPr sz="1000" b="1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</a:defRPr>
            </a:lvl2pPr>
            <a:lvl3pPr marL="357188" indent="0">
              <a:spcAft>
                <a:spcPts val="0"/>
              </a:spcAft>
              <a:buNone/>
              <a:defRPr sz="1000"/>
            </a:lvl3pPr>
            <a:lvl4pPr marL="534988" indent="0">
              <a:spcAft>
                <a:spcPts val="0"/>
              </a:spcAft>
              <a:buNone/>
              <a:defRPr sz="1000"/>
            </a:lvl4pPr>
            <a:lvl5pPr marL="715963" indent="0">
              <a:spcAft>
                <a:spcPts val="0"/>
              </a:spcAft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A6B847-F006-2430-42BA-AE0EB44FAF6F}"/>
              </a:ext>
            </a:extLst>
          </p:cNvPr>
          <p:cNvSpPr txBox="1"/>
          <p:nvPr userDrawn="1"/>
        </p:nvSpPr>
        <p:spPr>
          <a:xfrm>
            <a:off x="8194261" y="298800"/>
            <a:ext cx="1496051" cy="296081"/>
          </a:xfrm>
          <a:prstGeom prst="rect">
            <a:avLst/>
          </a:prstGeom>
          <a:noFill/>
        </p:spPr>
        <p:txBody>
          <a:bodyPr wrap="none" lIns="0" rIns="0" rtlCol="0" anchor="ctr">
            <a:no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Follow 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5B74B9-4873-9050-8CCB-54EB5DFBF042}"/>
              </a:ext>
            </a:extLst>
          </p:cNvPr>
          <p:cNvSpPr txBox="1"/>
          <p:nvPr userDrawn="1"/>
        </p:nvSpPr>
        <p:spPr>
          <a:xfrm>
            <a:off x="304799" y="4536000"/>
            <a:ext cx="7663544" cy="1137600"/>
          </a:xfrm>
          <a:prstGeom prst="rect">
            <a:avLst/>
          </a:prstGeom>
          <a:noFill/>
        </p:spPr>
        <p:txBody>
          <a:bodyPr wrap="square" lIns="0" tIns="0" rIns="0" bIns="0" numCol="1" spcCol="14400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kern="100" spc="-10" baseline="0" dirty="0">
                <a:solidFill>
                  <a:schemeClr val="bg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The contents of this document are confidential and not for distribution to anyone other than the recipients. Disclosure to third parties cannot be made without the prior written consent of [</a:t>
            </a:r>
            <a:r>
              <a:rPr lang="en-GB" sz="1000" kern="100" spc="-10" baseline="0" dirty="0" err="1">
                <a:solidFill>
                  <a:schemeClr val="bg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Forvis</a:t>
            </a:r>
            <a:r>
              <a:rPr lang="en-GB" sz="1000" kern="100" spc="-10" baseline="0" dirty="0">
                <a:solidFill>
                  <a:schemeClr val="bg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Mazars xxx : adapt for legal entity].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8B71A06-C5AC-A61B-B714-5E5146BBED9C}"/>
              </a:ext>
            </a:extLst>
          </p:cNvPr>
          <p:cNvSpPr txBox="1">
            <a:spLocks/>
          </p:cNvSpPr>
          <p:nvPr userDrawn="1"/>
        </p:nvSpPr>
        <p:spPr>
          <a:xfrm>
            <a:off x="304799" y="5585255"/>
            <a:ext cx="3268869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000" noProof="0" dirty="0">
                <a:solidFill>
                  <a:schemeClr val="bg1"/>
                </a:solidFill>
              </a:rPr>
              <a:t>© </a:t>
            </a:r>
            <a:r>
              <a:rPr lang="en-GB" sz="1000" noProof="0" dirty="0" err="1">
                <a:solidFill>
                  <a:schemeClr val="bg1"/>
                </a:solidFill>
              </a:rPr>
              <a:t>Forvis</a:t>
            </a:r>
            <a:r>
              <a:rPr lang="en-GB" sz="1000" noProof="0" dirty="0">
                <a:solidFill>
                  <a:schemeClr val="bg1"/>
                </a:solidFill>
              </a:rPr>
              <a:t> Mazars 2024. All rights reserved.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D1770E-09D8-5EDC-812A-CDF8B11F6A14}"/>
              </a:ext>
            </a:extLst>
          </p:cNvPr>
          <p:cNvSpPr txBox="1"/>
          <p:nvPr userDrawn="1"/>
        </p:nvSpPr>
        <p:spPr>
          <a:xfrm>
            <a:off x="8194261" y="1258888"/>
            <a:ext cx="3692939" cy="30777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LinkedIn:</a:t>
            </a:r>
          </a:p>
          <a:p>
            <a:endParaRPr lang="en-GB" sz="1400" b="1" dirty="0">
              <a:solidFill>
                <a:schemeClr val="bg1"/>
              </a:solidFill>
            </a:endParaRPr>
          </a:p>
          <a:p>
            <a:r>
              <a:rPr lang="en-GB" sz="1400" b="1" dirty="0">
                <a:solidFill>
                  <a:schemeClr val="bg1"/>
                </a:solidFill>
              </a:rPr>
              <a:t>Twitter:</a:t>
            </a:r>
          </a:p>
          <a:p>
            <a:endParaRPr lang="en-GB" sz="1400" b="1" dirty="0">
              <a:solidFill>
                <a:schemeClr val="bg1"/>
              </a:solidFill>
            </a:endParaRPr>
          </a:p>
          <a:p>
            <a:r>
              <a:rPr lang="en-GB" sz="1400" b="1" dirty="0">
                <a:solidFill>
                  <a:schemeClr val="bg1"/>
                </a:solidFill>
              </a:rPr>
              <a:t>Facebook:</a:t>
            </a:r>
          </a:p>
          <a:p>
            <a:endParaRPr lang="en-GB" sz="1400" b="1" dirty="0">
              <a:solidFill>
                <a:schemeClr val="bg1"/>
              </a:solidFill>
            </a:endParaRPr>
          </a:p>
          <a:p>
            <a:r>
              <a:rPr lang="en-GB" sz="1400" b="1" dirty="0">
                <a:solidFill>
                  <a:schemeClr val="bg1"/>
                </a:solidFill>
              </a:rPr>
              <a:t>Instagram:</a:t>
            </a:r>
          </a:p>
          <a:p>
            <a:endParaRPr lang="en-GB" sz="1400" b="1" dirty="0">
              <a:solidFill>
                <a:schemeClr val="bg1"/>
              </a:solidFill>
            </a:endParaRPr>
          </a:p>
          <a:p>
            <a:r>
              <a:rPr lang="en-GB" sz="1400" b="1" dirty="0">
                <a:solidFill>
                  <a:schemeClr val="bg1"/>
                </a:solidFill>
              </a:rPr>
              <a:t>WeChat:</a:t>
            </a:r>
          </a:p>
          <a:p>
            <a:r>
              <a:rPr lang="en-GB" sz="1400" b="1" dirty="0">
                <a:solidFill>
                  <a:schemeClr val="bg1"/>
                </a:solidFill>
              </a:rPr>
              <a:t>ID</a:t>
            </a:r>
          </a:p>
          <a:p>
            <a:endParaRPr lang="en-GB" sz="1400" b="1" dirty="0">
              <a:solidFill>
                <a:schemeClr val="bg1"/>
              </a:solidFill>
            </a:endParaRPr>
          </a:p>
          <a:p>
            <a:r>
              <a:rPr lang="en-GB" sz="1400" b="1" dirty="0">
                <a:solidFill>
                  <a:schemeClr val="bg1"/>
                </a:solidFill>
              </a:rPr>
              <a:t>Find out more at www.forvismazars.com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39DB0C-C503-CAC9-913A-CD5A6F316844}"/>
              </a:ext>
            </a:extLst>
          </p:cNvPr>
          <p:cNvSpPr txBox="1"/>
          <p:nvPr userDrawn="1"/>
        </p:nvSpPr>
        <p:spPr>
          <a:xfrm>
            <a:off x="-6392332" y="304800"/>
            <a:ext cx="6096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1" dirty="0">
                <a:solidFill>
                  <a:srgbClr val="FF0000"/>
                </a:solidFill>
                <a:effectLst/>
                <a:latin typeface="+mn-lt"/>
                <a:ea typeface="Aptos" panose="020B0004020202020204" pitchFamily="34" charset="0"/>
              </a:rPr>
              <a:t>Please adhere to these instructions when utilising this slide:</a:t>
            </a:r>
            <a:endParaRPr lang="en-US" sz="1200" dirty="0">
              <a:solidFill>
                <a:srgbClr val="FF0000"/>
              </a:solidFill>
              <a:effectLst/>
              <a:latin typeface="+mn-lt"/>
              <a:ea typeface="Aptos" panose="020B0004020202020204" pitchFamily="34" charset="0"/>
            </a:endParaRPr>
          </a:p>
          <a:p>
            <a:r>
              <a:rPr lang="en-GB" sz="1200" i="1" dirty="0">
                <a:solidFill>
                  <a:srgbClr val="FF0000"/>
                </a:solidFill>
                <a:effectLst/>
                <a:latin typeface="+mn-lt"/>
                <a:ea typeface="Aptos" panose="020B0004020202020204" pitchFamily="34" charset="0"/>
              </a:rPr>
              <a:t>You have the flexibility to choose a colour for the background of the cover pages, divider slides, and closing slides from the following options: </a:t>
            </a:r>
            <a:endParaRPr lang="en-US" sz="1200" dirty="0">
              <a:solidFill>
                <a:srgbClr val="FF0000"/>
              </a:solidFill>
              <a:effectLst/>
              <a:latin typeface="+mn-lt"/>
              <a:ea typeface="Aptos" panose="020B00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200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white, </a:t>
            </a:r>
            <a:endParaRPr lang="en-US" sz="1200" dirty="0">
              <a:solidFill>
                <a:srgbClr val="FF0000"/>
              </a:solidFill>
              <a:effectLst/>
              <a:latin typeface="+mn-lt"/>
              <a:ea typeface="Aptos" panose="020B00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200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Indigo Dye, </a:t>
            </a:r>
            <a:endParaRPr lang="en-US" sz="1200" dirty="0">
              <a:solidFill>
                <a:srgbClr val="FF0000"/>
              </a:solidFill>
              <a:effectLst/>
              <a:latin typeface="+mn-lt"/>
              <a:ea typeface="Aptos" panose="020B00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200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True Blue, </a:t>
            </a:r>
            <a:endParaRPr lang="en-US" sz="1200" dirty="0">
              <a:solidFill>
                <a:srgbClr val="FF0000"/>
              </a:solidFill>
              <a:effectLst/>
              <a:latin typeface="+mn-lt"/>
              <a:ea typeface="Aptos" panose="020B00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200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or any colour from the ‘Vision’ colours palettes (see slide 2).</a:t>
            </a:r>
            <a:endParaRPr lang="en-US" sz="1200" dirty="0">
              <a:solidFill>
                <a:srgbClr val="FF0000"/>
              </a:solidFill>
              <a:effectLst/>
              <a:latin typeface="+mn-lt"/>
              <a:ea typeface="Aptos" panose="020B0004020202020204" pitchFamily="34" charset="0"/>
            </a:endParaRPr>
          </a:p>
        </p:txBody>
      </p:sp>
      <p:grpSp>
        <p:nvGrpSpPr>
          <p:cNvPr id="9" name="Gruppieren 4">
            <a:extLst>
              <a:ext uri="{FF2B5EF4-FFF2-40B4-BE49-F238E27FC236}">
                <a16:creationId xmlns:a16="http://schemas.microsoft.com/office/drawing/2014/main" id="{87E6AFDB-4043-671C-B820-B24D6C1530D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811963" y="6165234"/>
            <a:ext cx="1080000" cy="453765"/>
            <a:chOff x="1721984" y="2257682"/>
            <a:chExt cx="7247953" cy="3045250"/>
          </a:xfrm>
        </p:grpSpPr>
        <p:sp>
          <p:nvSpPr>
            <p:cNvPr id="11" name="Freihandform: Form 5">
              <a:extLst>
                <a:ext uri="{FF2B5EF4-FFF2-40B4-BE49-F238E27FC236}">
                  <a16:creationId xmlns:a16="http://schemas.microsoft.com/office/drawing/2014/main" id="{CBF1C9E1-8CBC-C7F2-F13C-782505049D4B}"/>
                </a:ext>
              </a:extLst>
            </p:cNvPr>
            <p:cNvSpPr/>
            <p:nvPr/>
          </p:nvSpPr>
          <p:spPr>
            <a:xfrm>
              <a:off x="1721984" y="4167798"/>
              <a:ext cx="1948179" cy="1135134"/>
            </a:xfrm>
            <a:custGeom>
              <a:avLst/>
              <a:gdLst>
                <a:gd name="connsiteX0" fmla="*/ 1948179 w 1948179"/>
                <a:gd name="connsiteY0" fmla="*/ 391066 h 1135134"/>
                <a:gd name="connsiteX1" fmla="*/ 1641834 w 1948179"/>
                <a:gd name="connsiteY1" fmla="*/ 0 h 1135134"/>
                <a:gd name="connsiteX2" fmla="*/ 1272508 w 1948179"/>
                <a:gd name="connsiteY2" fmla="*/ 302012 h 1135134"/>
                <a:gd name="connsiteX3" fmla="*/ 1257305 w 1948179"/>
                <a:gd name="connsiteY3" fmla="*/ 302012 h 1135134"/>
                <a:gd name="connsiteX4" fmla="*/ 955329 w 1948179"/>
                <a:gd name="connsiteY4" fmla="*/ 0 h 1135134"/>
                <a:gd name="connsiteX5" fmla="*/ 581633 w 1948179"/>
                <a:gd name="connsiteY5" fmla="*/ 312846 h 1135134"/>
                <a:gd name="connsiteX6" fmla="*/ 566177 w 1948179"/>
                <a:gd name="connsiteY6" fmla="*/ 312846 h 1135134"/>
                <a:gd name="connsiteX7" fmla="*/ 333646 w 1948179"/>
                <a:gd name="connsiteY7" fmla="*/ 28240 h 1135134"/>
                <a:gd name="connsiteX8" fmla="*/ 223972 w 1948179"/>
                <a:gd name="connsiteY8" fmla="*/ 10870 h 1135134"/>
                <a:gd name="connsiteX9" fmla="*/ 0 w 1948179"/>
                <a:gd name="connsiteY9" fmla="*/ 10870 h 1135134"/>
                <a:gd name="connsiteX10" fmla="*/ 0 w 1948179"/>
                <a:gd name="connsiteY10" fmla="*/ 257990 h 1135134"/>
                <a:gd name="connsiteX11" fmla="*/ 283991 w 1948179"/>
                <a:gd name="connsiteY11" fmla="*/ 258099 h 1135134"/>
                <a:gd name="connsiteX12" fmla="*/ 283991 w 1948179"/>
                <a:gd name="connsiteY12" fmla="*/ 1116717 h 1135134"/>
                <a:gd name="connsiteX13" fmla="*/ 585967 w 1948179"/>
                <a:gd name="connsiteY13" fmla="*/ 1116717 h 1135134"/>
                <a:gd name="connsiteX14" fmla="*/ 585967 w 1948179"/>
                <a:gd name="connsiteY14" fmla="*/ 562710 h 1135134"/>
                <a:gd name="connsiteX15" fmla="*/ 597342 w 1948179"/>
                <a:gd name="connsiteY15" fmla="*/ 466506 h 1135134"/>
                <a:gd name="connsiteX16" fmla="*/ 820592 w 1948179"/>
                <a:gd name="connsiteY16" fmla="*/ 254198 h 1135134"/>
                <a:gd name="connsiteX17" fmla="*/ 968330 w 1948179"/>
                <a:gd name="connsiteY17" fmla="*/ 473656 h 1135134"/>
                <a:gd name="connsiteX18" fmla="*/ 968330 w 1948179"/>
                <a:gd name="connsiteY18" fmla="*/ 1116753 h 1135134"/>
                <a:gd name="connsiteX19" fmla="*/ 1270305 w 1948179"/>
                <a:gd name="connsiteY19" fmla="*/ 1116753 h 1135134"/>
                <a:gd name="connsiteX20" fmla="*/ 1270305 w 1948179"/>
                <a:gd name="connsiteY20" fmla="*/ 549710 h 1135134"/>
                <a:gd name="connsiteX21" fmla="*/ 1511467 w 1948179"/>
                <a:gd name="connsiteY21" fmla="*/ 254234 h 1135134"/>
                <a:gd name="connsiteX22" fmla="*/ 1644001 w 1948179"/>
                <a:gd name="connsiteY22" fmla="*/ 473692 h 1135134"/>
                <a:gd name="connsiteX23" fmla="*/ 1644001 w 1948179"/>
                <a:gd name="connsiteY23" fmla="*/ 833231 h 1135134"/>
                <a:gd name="connsiteX24" fmla="*/ 1948179 w 1948179"/>
                <a:gd name="connsiteY24" fmla="*/ 1135135 h 1135134"/>
                <a:gd name="connsiteX25" fmla="*/ 1948179 w 1948179"/>
                <a:gd name="connsiteY25" fmla="*/ 391102 h 1135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948179" h="1135134">
                  <a:moveTo>
                    <a:pt x="1948179" y="391066"/>
                  </a:moveTo>
                  <a:cubicBezTo>
                    <a:pt x="1948179" y="149904"/>
                    <a:pt x="1852589" y="0"/>
                    <a:pt x="1641834" y="0"/>
                  </a:cubicBezTo>
                  <a:cubicBezTo>
                    <a:pt x="1468023" y="0"/>
                    <a:pt x="1335489" y="108627"/>
                    <a:pt x="1272508" y="302012"/>
                  </a:cubicBezTo>
                  <a:lnTo>
                    <a:pt x="1257305" y="302012"/>
                  </a:lnTo>
                  <a:cubicBezTo>
                    <a:pt x="1239934" y="128201"/>
                    <a:pt x="1142141" y="0"/>
                    <a:pt x="955329" y="0"/>
                  </a:cubicBezTo>
                  <a:cubicBezTo>
                    <a:pt x="768517" y="0"/>
                    <a:pt x="640317" y="115128"/>
                    <a:pt x="581633" y="312846"/>
                  </a:cubicBezTo>
                  <a:lnTo>
                    <a:pt x="566177" y="312846"/>
                  </a:lnTo>
                  <a:cubicBezTo>
                    <a:pt x="527067" y="181539"/>
                    <a:pt x="455238" y="69770"/>
                    <a:pt x="333646" y="28240"/>
                  </a:cubicBezTo>
                  <a:cubicBezTo>
                    <a:pt x="300820" y="17009"/>
                    <a:pt x="264382" y="10870"/>
                    <a:pt x="223972" y="10870"/>
                  </a:cubicBezTo>
                  <a:lnTo>
                    <a:pt x="0" y="10870"/>
                  </a:lnTo>
                  <a:lnTo>
                    <a:pt x="0" y="257990"/>
                  </a:lnTo>
                  <a:lnTo>
                    <a:pt x="283991" y="258099"/>
                  </a:lnTo>
                  <a:lnTo>
                    <a:pt x="283991" y="1116717"/>
                  </a:lnTo>
                  <a:lnTo>
                    <a:pt x="585967" y="1116717"/>
                  </a:lnTo>
                  <a:lnTo>
                    <a:pt x="585967" y="562710"/>
                  </a:lnTo>
                  <a:cubicBezTo>
                    <a:pt x="586725" y="527536"/>
                    <a:pt x="590806" y="495613"/>
                    <a:pt x="597342" y="466506"/>
                  </a:cubicBezTo>
                  <a:cubicBezTo>
                    <a:pt x="629158" y="324727"/>
                    <a:pt x="723268" y="254198"/>
                    <a:pt x="820592" y="254198"/>
                  </a:cubicBezTo>
                  <a:cubicBezTo>
                    <a:pt x="917916" y="254198"/>
                    <a:pt x="968330" y="297642"/>
                    <a:pt x="968330" y="473656"/>
                  </a:cubicBezTo>
                  <a:lnTo>
                    <a:pt x="968330" y="1116753"/>
                  </a:lnTo>
                  <a:lnTo>
                    <a:pt x="1270305" y="1116753"/>
                  </a:lnTo>
                  <a:lnTo>
                    <a:pt x="1270305" y="549710"/>
                  </a:lnTo>
                  <a:cubicBezTo>
                    <a:pt x="1292045" y="330288"/>
                    <a:pt x="1405006" y="254234"/>
                    <a:pt x="1511467" y="254234"/>
                  </a:cubicBezTo>
                  <a:cubicBezTo>
                    <a:pt x="1617927" y="254234"/>
                    <a:pt x="1644001" y="328121"/>
                    <a:pt x="1644001" y="473692"/>
                  </a:cubicBezTo>
                  <a:lnTo>
                    <a:pt x="1644001" y="833231"/>
                  </a:lnTo>
                  <a:cubicBezTo>
                    <a:pt x="1644001" y="1005923"/>
                    <a:pt x="1755662" y="1125384"/>
                    <a:pt x="1948179" y="1135135"/>
                  </a:cubicBezTo>
                  <a:lnTo>
                    <a:pt x="1948179" y="391102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" name="Freihandform: Form 7">
              <a:extLst>
                <a:ext uri="{FF2B5EF4-FFF2-40B4-BE49-F238E27FC236}">
                  <a16:creationId xmlns:a16="http://schemas.microsoft.com/office/drawing/2014/main" id="{0678A438-478F-91AB-6F6C-1DDF3C2D978E}"/>
                </a:ext>
              </a:extLst>
            </p:cNvPr>
            <p:cNvSpPr/>
            <p:nvPr/>
          </p:nvSpPr>
          <p:spPr>
            <a:xfrm>
              <a:off x="5035697" y="4193979"/>
              <a:ext cx="910332" cy="1088477"/>
            </a:xfrm>
            <a:custGeom>
              <a:avLst/>
              <a:gdLst>
                <a:gd name="connsiteX0" fmla="*/ 326785 w 910332"/>
                <a:gd name="connsiteY0" fmla="*/ 851469 h 1088477"/>
                <a:gd name="connsiteX1" fmla="*/ 897296 w 910332"/>
                <a:gd name="connsiteY1" fmla="*/ 235817 h 1088477"/>
                <a:gd name="connsiteX2" fmla="*/ 897296 w 910332"/>
                <a:gd name="connsiteY2" fmla="*/ 5381 h 1088477"/>
                <a:gd name="connsiteX3" fmla="*/ 897296 w 910332"/>
                <a:gd name="connsiteY3" fmla="*/ 5381 h 1088477"/>
                <a:gd name="connsiteX4" fmla="*/ 897296 w 910332"/>
                <a:gd name="connsiteY4" fmla="*/ 0 h 1088477"/>
                <a:gd name="connsiteX5" fmla="*/ 22535 w 910332"/>
                <a:gd name="connsiteY5" fmla="*/ 0 h 1088477"/>
                <a:gd name="connsiteX6" fmla="*/ 22535 w 910332"/>
                <a:gd name="connsiteY6" fmla="*/ 225958 h 1088477"/>
                <a:gd name="connsiteX7" fmla="*/ 600629 w 910332"/>
                <a:gd name="connsiteY7" fmla="*/ 225958 h 1088477"/>
                <a:gd name="connsiteX8" fmla="*/ 0 w 910332"/>
                <a:gd name="connsiteY8" fmla="*/ 868947 h 1088477"/>
                <a:gd name="connsiteX9" fmla="*/ 0 w 910332"/>
                <a:gd name="connsiteY9" fmla="*/ 1088477 h 1088477"/>
                <a:gd name="connsiteX10" fmla="*/ 910333 w 910332"/>
                <a:gd name="connsiteY10" fmla="*/ 1088477 h 1088477"/>
                <a:gd name="connsiteX11" fmla="*/ 910333 w 910332"/>
                <a:gd name="connsiteY11" fmla="*/ 851469 h 1088477"/>
                <a:gd name="connsiteX12" fmla="*/ 326785 w 910332"/>
                <a:gd name="connsiteY12" fmla="*/ 851469 h 108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0332" h="1088477">
                  <a:moveTo>
                    <a:pt x="326785" y="851469"/>
                  </a:moveTo>
                  <a:lnTo>
                    <a:pt x="897296" y="235817"/>
                  </a:lnTo>
                  <a:lnTo>
                    <a:pt x="897296" y="5381"/>
                  </a:lnTo>
                  <a:lnTo>
                    <a:pt x="897296" y="5381"/>
                  </a:lnTo>
                  <a:lnTo>
                    <a:pt x="897296" y="0"/>
                  </a:lnTo>
                  <a:lnTo>
                    <a:pt x="22535" y="0"/>
                  </a:lnTo>
                  <a:lnTo>
                    <a:pt x="22535" y="225958"/>
                  </a:lnTo>
                  <a:lnTo>
                    <a:pt x="600629" y="225958"/>
                  </a:lnTo>
                  <a:lnTo>
                    <a:pt x="0" y="868947"/>
                  </a:lnTo>
                  <a:lnTo>
                    <a:pt x="0" y="1088477"/>
                  </a:lnTo>
                  <a:lnTo>
                    <a:pt x="910333" y="1088477"/>
                  </a:lnTo>
                  <a:lnTo>
                    <a:pt x="910333" y="851469"/>
                  </a:lnTo>
                  <a:lnTo>
                    <a:pt x="326785" y="851469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" name="Freihandform: Form 9">
              <a:extLst>
                <a:ext uri="{FF2B5EF4-FFF2-40B4-BE49-F238E27FC236}">
                  <a16:creationId xmlns:a16="http://schemas.microsoft.com/office/drawing/2014/main" id="{D9021D3A-9050-06D6-1A25-4531112DD059}"/>
                </a:ext>
              </a:extLst>
            </p:cNvPr>
            <p:cNvSpPr/>
            <p:nvPr/>
          </p:nvSpPr>
          <p:spPr>
            <a:xfrm>
              <a:off x="6099401" y="4169495"/>
              <a:ext cx="1028023" cy="1115344"/>
            </a:xfrm>
            <a:custGeom>
              <a:avLst/>
              <a:gdLst>
                <a:gd name="connsiteX0" fmla="*/ 670832 w 1028023"/>
                <a:gd name="connsiteY0" fmla="*/ 897368 h 1115344"/>
                <a:gd name="connsiteX1" fmla="*/ 328879 w 1028023"/>
                <a:gd name="connsiteY1" fmla="*/ 1115345 h 1115344"/>
                <a:gd name="connsiteX2" fmla="*/ 0 w 1028023"/>
                <a:gd name="connsiteY2" fmla="*/ 836373 h 1115344"/>
                <a:gd name="connsiteX3" fmla="*/ 389874 w 1028023"/>
                <a:gd name="connsiteY3" fmla="*/ 498754 h 1115344"/>
                <a:gd name="connsiteX4" fmla="*/ 668665 w 1028023"/>
                <a:gd name="connsiteY4" fmla="*/ 415984 h 1115344"/>
                <a:gd name="connsiteX5" fmla="*/ 668665 w 1028023"/>
                <a:gd name="connsiteY5" fmla="*/ 392041 h 1115344"/>
                <a:gd name="connsiteX6" fmla="*/ 483515 w 1028023"/>
                <a:gd name="connsiteY6" fmla="*/ 224333 h 1115344"/>
                <a:gd name="connsiteX7" fmla="*/ 235203 w 1028023"/>
                <a:gd name="connsiteY7" fmla="*/ 383338 h 1115344"/>
                <a:gd name="connsiteX8" fmla="*/ 8703 w 1028023"/>
                <a:gd name="connsiteY8" fmla="*/ 261349 h 1115344"/>
                <a:gd name="connsiteX9" fmla="*/ 513994 w 1028023"/>
                <a:gd name="connsiteY9" fmla="*/ 0 h 1115344"/>
                <a:gd name="connsiteX10" fmla="*/ 964863 w 1028023"/>
                <a:gd name="connsiteY10" fmla="*/ 409483 h 1115344"/>
                <a:gd name="connsiteX11" fmla="*/ 964863 w 1028023"/>
                <a:gd name="connsiteY11" fmla="*/ 762342 h 1115344"/>
                <a:gd name="connsiteX12" fmla="*/ 1028024 w 1028023"/>
                <a:gd name="connsiteY12" fmla="*/ 1112528 h 1115344"/>
                <a:gd name="connsiteX13" fmla="*/ 725290 w 1028023"/>
                <a:gd name="connsiteY13" fmla="*/ 1112528 h 1115344"/>
                <a:gd name="connsiteX14" fmla="*/ 670832 w 1028023"/>
                <a:gd name="connsiteY14" fmla="*/ 897404 h 1115344"/>
                <a:gd name="connsiteX15" fmla="*/ 676104 w 1028023"/>
                <a:gd name="connsiteY15" fmla="*/ 711603 h 1115344"/>
                <a:gd name="connsiteX16" fmla="*/ 676104 w 1028023"/>
                <a:gd name="connsiteY16" fmla="*/ 543715 h 1115344"/>
                <a:gd name="connsiteX17" fmla="*/ 676104 w 1028023"/>
                <a:gd name="connsiteY17" fmla="*/ 543715 h 1115344"/>
                <a:gd name="connsiteX18" fmla="*/ 532339 w 1028023"/>
                <a:gd name="connsiteY18" fmla="*/ 605468 h 1115344"/>
                <a:gd name="connsiteX19" fmla="*/ 308006 w 1028023"/>
                <a:gd name="connsiteY19" fmla="*/ 783468 h 1115344"/>
                <a:gd name="connsiteX20" fmla="*/ 440865 w 1028023"/>
                <a:gd name="connsiteY20" fmla="*/ 918494 h 1115344"/>
                <a:gd name="connsiteX21" fmla="*/ 676104 w 1028023"/>
                <a:gd name="connsiteY21" fmla="*/ 711567 h 111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023" h="1115344">
                  <a:moveTo>
                    <a:pt x="670832" y="897368"/>
                  </a:moveTo>
                  <a:cubicBezTo>
                    <a:pt x="620093" y="1041639"/>
                    <a:pt x="485681" y="1115345"/>
                    <a:pt x="328879" y="1115345"/>
                  </a:cubicBezTo>
                  <a:cubicBezTo>
                    <a:pt x="119786" y="1115345"/>
                    <a:pt x="0" y="1017154"/>
                    <a:pt x="0" y="836373"/>
                  </a:cubicBezTo>
                  <a:cubicBezTo>
                    <a:pt x="0" y="629447"/>
                    <a:pt x="163374" y="544509"/>
                    <a:pt x="389874" y="498754"/>
                  </a:cubicBezTo>
                  <a:cubicBezTo>
                    <a:pt x="577191" y="459536"/>
                    <a:pt x="659962" y="439963"/>
                    <a:pt x="668665" y="415984"/>
                  </a:cubicBezTo>
                  <a:lnTo>
                    <a:pt x="668665" y="392041"/>
                  </a:lnTo>
                  <a:cubicBezTo>
                    <a:pt x="668665" y="287494"/>
                    <a:pt x="616410" y="224333"/>
                    <a:pt x="483515" y="224333"/>
                  </a:cubicBezTo>
                  <a:cubicBezTo>
                    <a:pt x="350619" y="224333"/>
                    <a:pt x="270052" y="302734"/>
                    <a:pt x="235203" y="383338"/>
                  </a:cubicBezTo>
                  <a:lnTo>
                    <a:pt x="8703" y="261349"/>
                  </a:lnTo>
                  <a:cubicBezTo>
                    <a:pt x="87104" y="100177"/>
                    <a:pt x="278791" y="0"/>
                    <a:pt x="513994" y="0"/>
                  </a:cubicBezTo>
                  <a:cubicBezTo>
                    <a:pt x="821098" y="0"/>
                    <a:pt x="964863" y="143729"/>
                    <a:pt x="964863" y="409483"/>
                  </a:cubicBezTo>
                  <a:lnTo>
                    <a:pt x="964863" y="762342"/>
                  </a:lnTo>
                  <a:cubicBezTo>
                    <a:pt x="964863" y="988841"/>
                    <a:pt x="991008" y="1082013"/>
                    <a:pt x="1028024" y="1112528"/>
                  </a:cubicBezTo>
                  <a:lnTo>
                    <a:pt x="725290" y="1112528"/>
                  </a:lnTo>
                  <a:cubicBezTo>
                    <a:pt x="699144" y="1088585"/>
                    <a:pt x="677368" y="1021560"/>
                    <a:pt x="670832" y="897404"/>
                  </a:cubicBezTo>
                  <a:close/>
                  <a:moveTo>
                    <a:pt x="676104" y="711603"/>
                  </a:moveTo>
                  <a:lnTo>
                    <a:pt x="676104" y="543715"/>
                  </a:lnTo>
                  <a:lnTo>
                    <a:pt x="676104" y="543715"/>
                  </a:lnTo>
                  <a:cubicBezTo>
                    <a:pt x="646564" y="571016"/>
                    <a:pt x="610776" y="581525"/>
                    <a:pt x="532339" y="605468"/>
                  </a:cubicBezTo>
                  <a:cubicBezTo>
                    <a:pt x="384241" y="646853"/>
                    <a:pt x="308006" y="685458"/>
                    <a:pt x="308006" y="783468"/>
                  </a:cubicBezTo>
                  <a:cubicBezTo>
                    <a:pt x="308006" y="870608"/>
                    <a:pt x="369001" y="918494"/>
                    <a:pt x="440865" y="918494"/>
                  </a:cubicBezTo>
                  <a:cubicBezTo>
                    <a:pt x="549782" y="918494"/>
                    <a:pt x="654328" y="837926"/>
                    <a:pt x="676104" y="711567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" name="Freihandform: Form 11">
              <a:extLst>
                <a:ext uri="{FF2B5EF4-FFF2-40B4-BE49-F238E27FC236}">
                  <a16:creationId xmlns:a16="http://schemas.microsoft.com/office/drawing/2014/main" id="{E2485053-682C-EB54-2505-1B3FE2EDB937}"/>
                </a:ext>
              </a:extLst>
            </p:cNvPr>
            <p:cNvSpPr/>
            <p:nvPr/>
          </p:nvSpPr>
          <p:spPr>
            <a:xfrm>
              <a:off x="4301487" y="2782401"/>
              <a:ext cx="1066448" cy="1110650"/>
            </a:xfrm>
            <a:custGeom>
              <a:avLst/>
              <a:gdLst>
                <a:gd name="connsiteX0" fmla="*/ 0 w 1066448"/>
                <a:gd name="connsiteY0" fmla="*/ 556390 h 1110650"/>
                <a:gd name="connsiteX1" fmla="*/ 541657 w 1066448"/>
                <a:gd name="connsiteY1" fmla="*/ 0 h 1110650"/>
                <a:gd name="connsiteX2" fmla="*/ 1066448 w 1066448"/>
                <a:gd name="connsiteY2" fmla="*/ 545846 h 1110650"/>
                <a:gd name="connsiteX3" fmla="*/ 526923 w 1066448"/>
                <a:gd name="connsiteY3" fmla="*/ 1110650 h 1110650"/>
                <a:gd name="connsiteX4" fmla="*/ 36 w 1066448"/>
                <a:gd name="connsiteY4" fmla="*/ 556354 h 1110650"/>
                <a:gd name="connsiteX5" fmla="*/ 765051 w 1066448"/>
                <a:gd name="connsiteY5" fmla="*/ 550071 h 1110650"/>
                <a:gd name="connsiteX6" fmla="*/ 537431 w 1066448"/>
                <a:gd name="connsiteY6" fmla="*/ 216569 h 1110650"/>
                <a:gd name="connsiteX7" fmla="*/ 305587 w 1066448"/>
                <a:gd name="connsiteY7" fmla="*/ 547976 h 1110650"/>
                <a:gd name="connsiteX8" fmla="*/ 528981 w 1066448"/>
                <a:gd name="connsiteY8" fmla="*/ 892023 h 1110650"/>
                <a:gd name="connsiteX9" fmla="*/ 765051 w 1066448"/>
                <a:gd name="connsiteY9" fmla="*/ 550071 h 111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6448" h="1110650">
                  <a:moveTo>
                    <a:pt x="0" y="556390"/>
                  </a:moveTo>
                  <a:cubicBezTo>
                    <a:pt x="0" y="238164"/>
                    <a:pt x="198115" y="0"/>
                    <a:pt x="541657" y="0"/>
                  </a:cubicBezTo>
                  <a:cubicBezTo>
                    <a:pt x="885198" y="0"/>
                    <a:pt x="1066448" y="214980"/>
                    <a:pt x="1066448" y="545846"/>
                  </a:cubicBezTo>
                  <a:cubicBezTo>
                    <a:pt x="1066448" y="876711"/>
                    <a:pt x="868333" y="1110650"/>
                    <a:pt x="526923" y="1110650"/>
                  </a:cubicBezTo>
                  <a:cubicBezTo>
                    <a:pt x="185512" y="1110650"/>
                    <a:pt x="36" y="893576"/>
                    <a:pt x="36" y="556354"/>
                  </a:cubicBezTo>
                  <a:close/>
                  <a:moveTo>
                    <a:pt x="765051" y="550071"/>
                  </a:moveTo>
                  <a:cubicBezTo>
                    <a:pt x="765051" y="335091"/>
                    <a:pt x="689177" y="216569"/>
                    <a:pt x="537431" y="216569"/>
                  </a:cubicBezTo>
                  <a:cubicBezTo>
                    <a:pt x="385685" y="216569"/>
                    <a:pt x="305587" y="335127"/>
                    <a:pt x="305587" y="547976"/>
                  </a:cubicBezTo>
                  <a:cubicBezTo>
                    <a:pt x="305587" y="760825"/>
                    <a:pt x="379329" y="892023"/>
                    <a:pt x="528981" y="892023"/>
                  </a:cubicBezTo>
                  <a:cubicBezTo>
                    <a:pt x="678633" y="892023"/>
                    <a:pt x="765051" y="769276"/>
                    <a:pt x="765051" y="550071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" name="Freihandform: Form 12">
              <a:extLst>
                <a:ext uri="{FF2B5EF4-FFF2-40B4-BE49-F238E27FC236}">
                  <a16:creationId xmlns:a16="http://schemas.microsoft.com/office/drawing/2014/main" id="{BE7B6723-6DD8-86FC-5C50-8CC2EF864166}"/>
                </a:ext>
              </a:extLst>
            </p:cNvPr>
            <p:cNvSpPr/>
            <p:nvPr/>
          </p:nvSpPr>
          <p:spPr>
            <a:xfrm>
              <a:off x="6410838" y="2808294"/>
              <a:ext cx="1066231" cy="1086021"/>
            </a:xfrm>
            <a:custGeom>
              <a:avLst/>
              <a:gdLst>
                <a:gd name="connsiteX0" fmla="*/ 0 w 1066231"/>
                <a:gd name="connsiteY0" fmla="*/ 1228 h 1086021"/>
                <a:gd name="connsiteX1" fmla="*/ 283955 w 1066231"/>
                <a:gd name="connsiteY1" fmla="*/ 1228 h 1086021"/>
                <a:gd name="connsiteX2" fmla="*/ 526381 w 1066231"/>
                <a:gd name="connsiteY2" fmla="*/ 790691 h 1086021"/>
                <a:gd name="connsiteX3" fmla="*/ 539381 w 1066231"/>
                <a:gd name="connsiteY3" fmla="*/ 790691 h 1086021"/>
                <a:gd name="connsiteX4" fmla="*/ 777545 w 1066231"/>
                <a:gd name="connsiteY4" fmla="*/ 0 h 1086021"/>
                <a:gd name="connsiteX5" fmla="*/ 1066232 w 1066231"/>
                <a:gd name="connsiteY5" fmla="*/ 0 h 1086021"/>
                <a:gd name="connsiteX6" fmla="*/ 675346 w 1066231"/>
                <a:gd name="connsiteY6" fmla="*/ 1086021 h 1086021"/>
                <a:gd name="connsiteX7" fmla="*/ 394821 w 1066231"/>
                <a:gd name="connsiteY7" fmla="*/ 1084866 h 1086021"/>
                <a:gd name="connsiteX8" fmla="*/ 0 w 1066231"/>
                <a:gd name="connsiteY8" fmla="*/ 1228 h 1086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6231" h="1086021">
                  <a:moveTo>
                    <a:pt x="0" y="1228"/>
                  </a:moveTo>
                  <a:lnTo>
                    <a:pt x="283955" y="1228"/>
                  </a:lnTo>
                  <a:lnTo>
                    <a:pt x="526381" y="790691"/>
                  </a:lnTo>
                  <a:lnTo>
                    <a:pt x="539381" y="790691"/>
                  </a:lnTo>
                  <a:lnTo>
                    <a:pt x="777545" y="0"/>
                  </a:lnTo>
                  <a:lnTo>
                    <a:pt x="1066232" y="0"/>
                  </a:lnTo>
                  <a:lnTo>
                    <a:pt x="675346" y="1086021"/>
                  </a:lnTo>
                  <a:lnTo>
                    <a:pt x="394821" y="1084866"/>
                  </a:lnTo>
                  <a:lnTo>
                    <a:pt x="0" y="1228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" name="Freihandform: Form 13">
              <a:extLst>
                <a:ext uri="{FF2B5EF4-FFF2-40B4-BE49-F238E27FC236}">
                  <a16:creationId xmlns:a16="http://schemas.microsoft.com/office/drawing/2014/main" id="{21E32808-79DE-10C9-2F7A-4F635E0F6383}"/>
                </a:ext>
              </a:extLst>
            </p:cNvPr>
            <p:cNvSpPr/>
            <p:nvPr/>
          </p:nvSpPr>
          <p:spPr>
            <a:xfrm>
              <a:off x="3393430" y="2257682"/>
              <a:ext cx="851865" cy="1636633"/>
            </a:xfrm>
            <a:custGeom>
              <a:avLst/>
              <a:gdLst>
                <a:gd name="connsiteX0" fmla="*/ 561374 w 851865"/>
                <a:gd name="connsiteY0" fmla="*/ 396700 h 1636633"/>
                <a:gd name="connsiteX1" fmla="*/ 717454 w 851865"/>
                <a:gd name="connsiteY1" fmla="*/ 227619 h 1636633"/>
                <a:gd name="connsiteX2" fmla="*/ 851866 w 851865"/>
                <a:gd name="connsiteY2" fmla="*/ 247120 h 1636633"/>
                <a:gd name="connsiteX3" fmla="*/ 851866 w 851865"/>
                <a:gd name="connsiteY3" fmla="*/ 26001 h 1636633"/>
                <a:gd name="connsiteX4" fmla="*/ 648117 w 851865"/>
                <a:gd name="connsiteY4" fmla="*/ 0 h 1636633"/>
                <a:gd name="connsiteX5" fmla="*/ 277419 w 851865"/>
                <a:gd name="connsiteY5" fmla="*/ 381496 h 1636633"/>
                <a:gd name="connsiteX6" fmla="*/ 277419 w 851865"/>
                <a:gd name="connsiteY6" fmla="*/ 550576 h 1636633"/>
                <a:gd name="connsiteX7" fmla="*/ 85226 w 851865"/>
                <a:gd name="connsiteY7" fmla="*/ 550576 h 1636633"/>
                <a:gd name="connsiteX8" fmla="*/ 0 w 851865"/>
                <a:gd name="connsiteY8" fmla="*/ 784696 h 1636633"/>
                <a:gd name="connsiteX9" fmla="*/ 277419 w 851865"/>
                <a:gd name="connsiteY9" fmla="*/ 784696 h 1636633"/>
                <a:gd name="connsiteX10" fmla="*/ 277419 w 851865"/>
                <a:gd name="connsiteY10" fmla="*/ 1636634 h 1636633"/>
                <a:gd name="connsiteX11" fmla="*/ 561410 w 851865"/>
                <a:gd name="connsiteY11" fmla="*/ 1636634 h 1636633"/>
                <a:gd name="connsiteX12" fmla="*/ 561410 w 851865"/>
                <a:gd name="connsiteY12" fmla="*/ 767831 h 1636633"/>
                <a:gd name="connsiteX13" fmla="*/ 552743 w 851865"/>
                <a:gd name="connsiteY13" fmla="*/ 784732 h 1636633"/>
                <a:gd name="connsiteX14" fmla="*/ 822650 w 851865"/>
                <a:gd name="connsiteY14" fmla="*/ 784732 h 1636633"/>
                <a:gd name="connsiteX15" fmla="*/ 822650 w 851865"/>
                <a:gd name="connsiteY15" fmla="*/ 550612 h 1636633"/>
                <a:gd name="connsiteX16" fmla="*/ 552743 w 851865"/>
                <a:gd name="connsiteY16" fmla="*/ 550612 h 1636633"/>
                <a:gd name="connsiteX17" fmla="*/ 561410 w 851865"/>
                <a:gd name="connsiteY17" fmla="*/ 585281 h 1636633"/>
                <a:gd name="connsiteX18" fmla="*/ 561410 w 851865"/>
                <a:gd name="connsiteY18" fmla="*/ 396700 h 1636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51865" h="1636633">
                  <a:moveTo>
                    <a:pt x="561374" y="396700"/>
                  </a:moveTo>
                  <a:cubicBezTo>
                    <a:pt x="561374" y="273157"/>
                    <a:pt x="602543" y="227619"/>
                    <a:pt x="717454" y="227619"/>
                  </a:cubicBezTo>
                  <a:cubicBezTo>
                    <a:pt x="769492" y="227619"/>
                    <a:pt x="814995" y="236286"/>
                    <a:pt x="851866" y="247120"/>
                  </a:cubicBezTo>
                  <a:lnTo>
                    <a:pt x="851866" y="26001"/>
                  </a:lnTo>
                  <a:cubicBezTo>
                    <a:pt x="810697" y="15167"/>
                    <a:pt x="758658" y="0"/>
                    <a:pt x="648117" y="0"/>
                  </a:cubicBezTo>
                  <a:cubicBezTo>
                    <a:pt x="403164" y="0"/>
                    <a:pt x="277419" y="145246"/>
                    <a:pt x="277419" y="381496"/>
                  </a:cubicBezTo>
                  <a:lnTo>
                    <a:pt x="277419" y="550576"/>
                  </a:lnTo>
                  <a:lnTo>
                    <a:pt x="85226" y="550576"/>
                  </a:lnTo>
                  <a:lnTo>
                    <a:pt x="0" y="784696"/>
                  </a:lnTo>
                  <a:lnTo>
                    <a:pt x="277419" y="784696"/>
                  </a:lnTo>
                  <a:lnTo>
                    <a:pt x="277419" y="1636634"/>
                  </a:lnTo>
                  <a:lnTo>
                    <a:pt x="561410" y="1636634"/>
                  </a:lnTo>
                  <a:lnTo>
                    <a:pt x="561410" y="767831"/>
                  </a:lnTo>
                  <a:lnTo>
                    <a:pt x="552743" y="784732"/>
                  </a:lnTo>
                  <a:lnTo>
                    <a:pt x="822650" y="784732"/>
                  </a:lnTo>
                  <a:lnTo>
                    <a:pt x="822650" y="550612"/>
                  </a:lnTo>
                  <a:lnTo>
                    <a:pt x="552743" y="550612"/>
                  </a:lnTo>
                  <a:lnTo>
                    <a:pt x="561410" y="585281"/>
                  </a:lnTo>
                  <a:lnTo>
                    <a:pt x="561410" y="396700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" name="Freihandform: Form 14">
              <a:extLst>
                <a:ext uri="{FF2B5EF4-FFF2-40B4-BE49-F238E27FC236}">
                  <a16:creationId xmlns:a16="http://schemas.microsoft.com/office/drawing/2014/main" id="{E82DEB48-65C9-7BA7-38CD-E1B04247E8AB}"/>
                </a:ext>
              </a:extLst>
            </p:cNvPr>
            <p:cNvSpPr/>
            <p:nvPr/>
          </p:nvSpPr>
          <p:spPr>
            <a:xfrm>
              <a:off x="5437019" y="2809522"/>
              <a:ext cx="840273" cy="1083529"/>
            </a:xfrm>
            <a:custGeom>
              <a:avLst/>
              <a:gdLst>
                <a:gd name="connsiteX0" fmla="*/ 826190 w 840273"/>
                <a:gd name="connsiteY0" fmla="*/ 2492 h 1083529"/>
                <a:gd name="connsiteX1" fmla="*/ 462100 w 840273"/>
                <a:gd name="connsiteY1" fmla="*/ 341700 h 1083529"/>
                <a:gd name="connsiteX2" fmla="*/ 453108 w 840273"/>
                <a:gd name="connsiteY2" fmla="*/ 341772 h 1083529"/>
                <a:gd name="connsiteX3" fmla="*/ 464158 w 840273"/>
                <a:gd name="connsiteY3" fmla="*/ 154780 h 1083529"/>
                <a:gd name="connsiteX4" fmla="*/ 463870 w 840273"/>
                <a:gd name="connsiteY4" fmla="*/ 0 h 1083529"/>
                <a:gd name="connsiteX5" fmla="*/ 82410 w 840273"/>
                <a:gd name="connsiteY5" fmla="*/ 0 h 1083529"/>
                <a:gd name="connsiteX6" fmla="*/ 0 w 840273"/>
                <a:gd name="connsiteY6" fmla="*/ 224875 h 1083529"/>
                <a:gd name="connsiteX7" fmla="*/ 212849 w 840273"/>
                <a:gd name="connsiteY7" fmla="*/ 224875 h 1083529"/>
                <a:gd name="connsiteX8" fmla="*/ 212849 w 840273"/>
                <a:gd name="connsiteY8" fmla="*/ 1083530 h 1083529"/>
                <a:gd name="connsiteX9" fmla="*/ 488535 w 840273"/>
                <a:gd name="connsiteY9" fmla="*/ 1083530 h 1083529"/>
                <a:gd name="connsiteX10" fmla="*/ 488535 w 840273"/>
                <a:gd name="connsiteY10" fmla="*/ 684266 h 1083529"/>
                <a:gd name="connsiteX11" fmla="*/ 760970 w 840273"/>
                <a:gd name="connsiteY11" fmla="*/ 332708 h 1083529"/>
                <a:gd name="connsiteX12" fmla="*/ 840274 w 840273"/>
                <a:gd name="connsiteY12" fmla="*/ 332708 h 1083529"/>
                <a:gd name="connsiteX13" fmla="*/ 840274 w 840273"/>
                <a:gd name="connsiteY13" fmla="*/ 2456 h 1083529"/>
                <a:gd name="connsiteX14" fmla="*/ 826153 w 840273"/>
                <a:gd name="connsiteY14" fmla="*/ 2456 h 1083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40273" h="1083529">
                  <a:moveTo>
                    <a:pt x="826190" y="2492"/>
                  </a:moveTo>
                  <a:cubicBezTo>
                    <a:pt x="640786" y="2492"/>
                    <a:pt x="490918" y="119786"/>
                    <a:pt x="462100" y="341700"/>
                  </a:cubicBezTo>
                  <a:lnTo>
                    <a:pt x="453108" y="341772"/>
                  </a:lnTo>
                  <a:lnTo>
                    <a:pt x="464158" y="154780"/>
                  </a:lnTo>
                  <a:lnTo>
                    <a:pt x="463870" y="0"/>
                  </a:lnTo>
                  <a:lnTo>
                    <a:pt x="82410" y="0"/>
                  </a:lnTo>
                  <a:lnTo>
                    <a:pt x="0" y="224875"/>
                  </a:lnTo>
                  <a:lnTo>
                    <a:pt x="212849" y="224875"/>
                  </a:lnTo>
                  <a:lnTo>
                    <a:pt x="212849" y="1083530"/>
                  </a:lnTo>
                  <a:lnTo>
                    <a:pt x="488535" y="1083530"/>
                  </a:lnTo>
                  <a:lnTo>
                    <a:pt x="488535" y="684266"/>
                  </a:lnTo>
                  <a:cubicBezTo>
                    <a:pt x="488535" y="440432"/>
                    <a:pt x="517894" y="332708"/>
                    <a:pt x="760970" y="332708"/>
                  </a:cubicBezTo>
                  <a:lnTo>
                    <a:pt x="840274" y="332708"/>
                  </a:lnTo>
                  <a:lnTo>
                    <a:pt x="840274" y="2456"/>
                  </a:lnTo>
                  <a:lnTo>
                    <a:pt x="826153" y="2456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" name="Freihandform: Form 15">
              <a:extLst>
                <a:ext uri="{FF2B5EF4-FFF2-40B4-BE49-F238E27FC236}">
                  <a16:creationId xmlns:a16="http://schemas.microsoft.com/office/drawing/2014/main" id="{A593B740-1E74-02A4-D18A-F8AD4BD23AA5}"/>
                </a:ext>
              </a:extLst>
            </p:cNvPr>
            <p:cNvSpPr/>
            <p:nvPr/>
          </p:nvSpPr>
          <p:spPr>
            <a:xfrm>
              <a:off x="7188817" y="4190765"/>
              <a:ext cx="848471" cy="1094074"/>
            </a:xfrm>
            <a:custGeom>
              <a:avLst/>
              <a:gdLst>
                <a:gd name="connsiteX0" fmla="*/ 834171 w 848471"/>
                <a:gd name="connsiteY0" fmla="*/ 2528 h 1094074"/>
                <a:gd name="connsiteX1" fmla="*/ 466542 w 848471"/>
                <a:gd name="connsiteY1" fmla="*/ 345022 h 1094074"/>
                <a:gd name="connsiteX2" fmla="*/ 457478 w 848471"/>
                <a:gd name="connsiteY2" fmla="*/ 345094 h 1094074"/>
                <a:gd name="connsiteX3" fmla="*/ 468636 w 848471"/>
                <a:gd name="connsiteY3" fmla="*/ 156296 h 1094074"/>
                <a:gd name="connsiteX4" fmla="*/ 468348 w 848471"/>
                <a:gd name="connsiteY4" fmla="*/ 0 h 1094074"/>
                <a:gd name="connsiteX5" fmla="*/ 83204 w 848471"/>
                <a:gd name="connsiteY5" fmla="*/ 0 h 1094074"/>
                <a:gd name="connsiteX6" fmla="*/ 0 w 848471"/>
                <a:gd name="connsiteY6" fmla="*/ 227078 h 1094074"/>
                <a:gd name="connsiteX7" fmla="*/ 214944 w 848471"/>
                <a:gd name="connsiteY7" fmla="*/ 227078 h 1094074"/>
                <a:gd name="connsiteX8" fmla="*/ 214944 w 848471"/>
                <a:gd name="connsiteY8" fmla="*/ 1094075 h 1094074"/>
                <a:gd name="connsiteX9" fmla="*/ 493302 w 848471"/>
                <a:gd name="connsiteY9" fmla="*/ 1094075 h 1094074"/>
                <a:gd name="connsiteX10" fmla="*/ 493302 w 848471"/>
                <a:gd name="connsiteY10" fmla="*/ 690911 h 1094074"/>
                <a:gd name="connsiteX11" fmla="*/ 768409 w 848471"/>
                <a:gd name="connsiteY11" fmla="*/ 335958 h 1094074"/>
                <a:gd name="connsiteX12" fmla="*/ 848471 w 848471"/>
                <a:gd name="connsiteY12" fmla="*/ 335958 h 1094074"/>
                <a:gd name="connsiteX13" fmla="*/ 848471 w 848471"/>
                <a:gd name="connsiteY13" fmla="*/ 2528 h 1094074"/>
                <a:gd name="connsiteX14" fmla="*/ 834207 w 848471"/>
                <a:gd name="connsiteY14" fmla="*/ 2528 h 109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48471" h="1094074">
                  <a:moveTo>
                    <a:pt x="834171" y="2528"/>
                  </a:moveTo>
                  <a:cubicBezTo>
                    <a:pt x="646962" y="2528"/>
                    <a:pt x="495649" y="120942"/>
                    <a:pt x="466542" y="345022"/>
                  </a:cubicBezTo>
                  <a:lnTo>
                    <a:pt x="457478" y="345094"/>
                  </a:lnTo>
                  <a:lnTo>
                    <a:pt x="468636" y="156296"/>
                  </a:lnTo>
                  <a:lnTo>
                    <a:pt x="468348" y="0"/>
                  </a:lnTo>
                  <a:lnTo>
                    <a:pt x="83204" y="0"/>
                  </a:lnTo>
                  <a:lnTo>
                    <a:pt x="0" y="227078"/>
                  </a:lnTo>
                  <a:lnTo>
                    <a:pt x="214944" y="227078"/>
                  </a:lnTo>
                  <a:lnTo>
                    <a:pt x="214944" y="1094075"/>
                  </a:lnTo>
                  <a:lnTo>
                    <a:pt x="493302" y="1094075"/>
                  </a:lnTo>
                  <a:lnTo>
                    <a:pt x="493302" y="690911"/>
                  </a:lnTo>
                  <a:cubicBezTo>
                    <a:pt x="493302" y="444730"/>
                    <a:pt x="522950" y="335958"/>
                    <a:pt x="768409" y="335958"/>
                  </a:cubicBezTo>
                  <a:lnTo>
                    <a:pt x="848471" y="335958"/>
                  </a:lnTo>
                  <a:lnTo>
                    <a:pt x="848471" y="2528"/>
                  </a:lnTo>
                  <a:lnTo>
                    <a:pt x="834207" y="2528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" name="Freihandform: Form 16">
              <a:extLst>
                <a:ext uri="{FF2B5EF4-FFF2-40B4-BE49-F238E27FC236}">
                  <a16:creationId xmlns:a16="http://schemas.microsoft.com/office/drawing/2014/main" id="{579C0D44-5DF4-9D25-64A8-B5838EEA6CDB}"/>
                </a:ext>
              </a:extLst>
            </p:cNvPr>
            <p:cNvSpPr/>
            <p:nvPr/>
          </p:nvSpPr>
          <p:spPr>
            <a:xfrm>
              <a:off x="7359955" y="2808294"/>
              <a:ext cx="682026" cy="1086021"/>
            </a:xfrm>
            <a:custGeom>
              <a:avLst/>
              <a:gdLst>
                <a:gd name="connsiteX0" fmla="*/ 0 w 682026"/>
                <a:gd name="connsiteY0" fmla="*/ 1086021 h 1086021"/>
                <a:gd name="connsiteX1" fmla="*/ 286772 w 682026"/>
                <a:gd name="connsiteY1" fmla="*/ 1086021 h 1086021"/>
                <a:gd name="connsiteX2" fmla="*/ 682027 w 682026"/>
                <a:gd name="connsiteY2" fmla="*/ 0 h 1086021"/>
                <a:gd name="connsiteX3" fmla="*/ 395291 w 682026"/>
                <a:gd name="connsiteY3" fmla="*/ 0 h 1086021"/>
                <a:gd name="connsiteX4" fmla="*/ 0 w 682026"/>
                <a:gd name="connsiteY4" fmla="*/ 1086021 h 1086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2026" h="1086021">
                  <a:moveTo>
                    <a:pt x="0" y="1086021"/>
                  </a:moveTo>
                  <a:lnTo>
                    <a:pt x="286772" y="1086021"/>
                  </a:lnTo>
                  <a:lnTo>
                    <a:pt x="682027" y="0"/>
                  </a:lnTo>
                  <a:lnTo>
                    <a:pt x="395291" y="0"/>
                  </a:lnTo>
                  <a:lnTo>
                    <a:pt x="0" y="1086021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" name="Freihandform: Form 17">
              <a:extLst>
                <a:ext uri="{FF2B5EF4-FFF2-40B4-BE49-F238E27FC236}">
                  <a16:creationId xmlns:a16="http://schemas.microsoft.com/office/drawing/2014/main" id="{B0D45805-8598-D837-1F57-84C67F923B6A}"/>
                </a:ext>
              </a:extLst>
            </p:cNvPr>
            <p:cNvSpPr/>
            <p:nvPr/>
          </p:nvSpPr>
          <p:spPr>
            <a:xfrm>
              <a:off x="3838015" y="4167870"/>
              <a:ext cx="1029649" cy="1116969"/>
            </a:xfrm>
            <a:custGeom>
              <a:avLst/>
              <a:gdLst>
                <a:gd name="connsiteX0" fmla="*/ 671879 w 1029649"/>
                <a:gd name="connsiteY0" fmla="*/ 898668 h 1116969"/>
                <a:gd name="connsiteX1" fmla="*/ 329385 w 1029649"/>
                <a:gd name="connsiteY1" fmla="*/ 1116970 h 1116969"/>
                <a:gd name="connsiteX2" fmla="*/ 0 w 1029649"/>
                <a:gd name="connsiteY2" fmla="*/ 837601 h 1116969"/>
                <a:gd name="connsiteX3" fmla="*/ 390452 w 1029649"/>
                <a:gd name="connsiteY3" fmla="*/ 499477 h 1116969"/>
                <a:gd name="connsiteX4" fmla="*/ 669676 w 1029649"/>
                <a:gd name="connsiteY4" fmla="*/ 416598 h 1116969"/>
                <a:gd name="connsiteX5" fmla="*/ 669676 w 1029649"/>
                <a:gd name="connsiteY5" fmla="*/ 392619 h 1116969"/>
                <a:gd name="connsiteX6" fmla="*/ 484273 w 1029649"/>
                <a:gd name="connsiteY6" fmla="*/ 224658 h 1116969"/>
                <a:gd name="connsiteX7" fmla="*/ 235600 w 1029649"/>
                <a:gd name="connsiteY7" fmla="*/ 383916 h 1116969"/>
                <a:gd name="connsiteX8" fmla="*/ 8739 w 1029649"/>
                <a:gd name="connsiteY8" fmla="*/ 261746 h 1116969"/>
                <a:gd name="connsiteX9" fmla="*/ 514825 w 1029649"/>
                <a:gd name="connsiteY9" fmla="*/ 0 h 1116969"/>
                <a:gd name="connsiteX10" fmla="*/ 966379 w 1029649"/>
                <a:gd name="connsiteY10" fmla="*/ 410097 h 1116969"/>
                <a:gd name="connsiteX11" fmla="*/ 966379 w 1029649"/>
                <a:gd name="connsiteY11" fmla="*/ 763498 h 1116969"/>
                <a:gd name="connsiteX12" fmla="*/ 1029649 w 1029649"/>
                <a:gd name="connsiteY12" fmla="*/ 1114189 h 1116969"/>
                <a:gd name="connsiteX13" fmla="*/ 726446 w 1029649"/>
                <a:gd name="connsiteY13" fmla="*/ 1114189 h 1116969"/>
                <a:gd name="connsiteX14" fmla="*/ 671915 w 1029649"/>
                <a:gd name="connsiteY14" fmla="*/ 898740 h 1116969"/>
                <a:gd name="connsiteX15" fmla="*/ 677152 w 1029649"/>
                <a:gd name="connsiteY15" fmla="*/ 712615 h 1116969"/>
                <a:gd name="connsiteX16" fmla="*/ 677152 w 1029649"/>
                <a:gd name="connsiteY16" fmla="*/ 544473 h 1116969"/>
                <a:gd name="connsiteX17" fmla="*/ 677152 w 1029649"/>
                <a:gd name="connsiteY17" fmla="*/ 544473 h 1116969"/>
                <a:gd name="connsiteX18" fmla="*/ 533170 w 1029649"/>
                <a:gd name="connsiteY18" fmla="*/ 606334 h 1116969"/>
                <a:gd name="connsiteX19" fmla="*/ 308476 w 1029649"/>
                <a:gd name="connsiteY19" fmla="*/ 784588 h 1116969"/>
                <a:gd name="connsiteX20" fmla="*/ 441552 w 1029649"/>
                <a:gd name="connsiteY20" fmla="*/ 919830 h 1116969"/>
                <a:gd name="connsiteX21" fmla="*/ 677152 w 1029649"/>
                <a:gd name="connsiteY21" fmla="*/ 712615 h 1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9649" h="1116969">
                  <a:moveTo>
                    <a:pt x="671879" y="898668"/>
                  </a:moveTo>
                  <a:cubicBezTo>
                    <a:pt x="621068" y="1043155"/>
                    <a:pt x="486476" y="1116970"/>
                    <a:pt x="329385" y="1116970"/>
                  </a:cubicBezTo>
                  <a:cubicBezTo>
                    <a:pt x="119967" y="1116970"/>
                    <a:pt x="0" y="1018635"/>
                    <a:pt x="0" y="837601"/>
                  </a:cubicBezTo>
                  <a:cubicBezTo>
                    <a:pt x="0" y="630350"/>
                    <a:pt x="163591" y="545304"/>
                    <a:pt x="390452" y="499477"/>
                  </a:cubicBezTo>
                  <a:cubicBezTo>
                    <a:pt x="578058" y="460222"/>
                    <a:pt x="660937" y="440577"/>
                    <a:pt x="669676" y="416598"/>
                  </a:cubicBezTo>
                  <a:lnTo>
                    <a:pt x="669676" y="392619"/>
                  </a:lnTo>
                  <a:cubicBezTo>
                    <a:pt x="669676" y="287928"/>
                    <a:pt x="617313" y="224658"/>
                    <a:pt x="484273" y="224658"/>
                  </a:cubicBezTo>
                  <a:cubicBezTo>
                    <a:pt x="351233" y="224658"/>
                    <a:pt x="270485" y="303167"/>
                    <a:pt x="235600" y="383916"/>
                  </a:cubicBezTo>
                  <a:lnTo>
                    <a:pt x="8739" y="261746"/>
                  </a:lnTo>
                  <a:cubicBezTo>
                    <a:pt x="87285" y="100321"/>
                    <a:pt x="279224" y="0"/>
                    <a:pt x="514825" y="0"/>
                  </a:cubicBezTo>
                  <a:cubicBezTo>
                    <a:pt x="822398" y="0"/>
                    <a:pt x="966379" y="143982"/>
                    <a:pt x="966379" y="410097"/>
                  </a:cubicBezTo>
                  <a:lnTo>
                    <a:pt x="966379" y="763498"/>
                  </a:lnTo>
                  <a:cubicBezTo>
                    <a:pt x="966379" y="990358"/>
                    <a:pt x="992561" y="1083674"/>
                    <a:pt x="1029649" y="1114189"/>
                  </a:cubicBezTo>
                  <a:lnTo>
                    <a:pt x="726446" y="1114189"/>
                  </a:lnTo>
                  <a:cubicBezTo>
                    <a:pt x="700264" y="1090210"/>
                    <a:pt x="678452" y="1023077"/>
                    <a:pt x="671915" y="898740"/>
                  </a:cubicBezTo>
                  <a:close/>
                  <a:moveTo>
                    <a:pt x="677152" y="712615"/>
                  </a:moveTo>
                  <a:lnTo>
                    <a:pt x="677152" y="544473"/>
                  </a:lnTo>
                  <a:lnTo>
                    <a:pt x="677152" y="544473"/>
                  </a:lnTo>
                  <a:cubicBezTo>
                    <a:pt x="647575" y="571811"/>
                    <a:pt x="611715" y="582356"/>
                    <a:pt x="533170" y="606334"/>
                  </a:cubicBezTo>
                  <a:cubicBezTo>
                    <a:pt x="384855" y="647792"/>
                    <a:pt x="308476" y="686433"/>
                    <a:pt x="308476" y="784588"/>
                  </a:cubicBezTo>
                  <a:cubicBezTo>
                    <a:pt x="308476" y="871836"/>
                    <a:pt x="369543" y="919830"/>
                    <a:pt x="441552" y="919830"/>
                  </a:cubicBezTo>
                  <a:cubicBezTo>
                    <a:pt x="550612" y="919830"/>
                    <a:pt x="655340" y="839118"/>
                    <a:pt x="677152" y="712615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" name="Freihandform: Form 18">
              <a:extLst>
                <a:ext uri="{FF2B5EF4-FFF2-40B4-BE49-F238E27FC236}">
                  <a16:creationId xmlns:a16="http://schemas.microsoft.com/office/drawing/2014/main" id="{48B61268-D91E-C84E-1804-32AF443FB558}"/>
                </a:ext>
              </a:extLst>
            </p:cNvPr>
            <p:cNvSpPr/>
            <p:nvPr/>
          </p:nvSpPr>
          <p:spPr>
            <a:xfrm>
              <a:off x="8099474" y="4191379"/>
              <a:ext cx="870463" cy="1100177"/>
            </a:xfrm>
            <a:custGeom>
              <a:avLst/>
              <a:gdLst>
                <a:gd name="connsiteX0" fmla="*/ 0 w 870463"/>
                <a:gd name="connsiteY0" fmla="*/ 889387 h 1100177"/>
                <a:gd name="connsiteX1" fmla="*/ 172836 w 870463"/>
                <a:gd name="connsiteY1" fmla="*/ 741866 h 1100177"/>
                <a:gd name="connsiteX2" fmla="*/ 434185 w 870463"/>
                <a:gd name="connsiteY2" fmla="*/ 893612 h 1100177"/>
                <a:gd name="connsiteX3" fmla="*/ 573291 w 870463"/>
                <a:gd name="connsiteY3" fmla="*/ 796649 h 1100177"/>
                <a:gd name="connsiteX4" fmla="*/ 305623 w 870463"/>
                <a:gd name="connsiteY4" fmla="*/ 621719 h 1100177"/>
                <a:gd name="connsiteX5" fmla="*/ 40049 w 870463"/>
                <a:gd name="connsiteY5" fmla="*/ 316132 h 1100177"/>
                <a:gd name="connsiteX6" fmla="*/ 459464 w 870463"/>
                <a:gd name="connsiteY6" fmla="*/ 0 h 1100177"/>
                <a:gd name="connsiteX7" fmla="*/ 859919 w 870463"/>
                <a:gd name="connsiteY7" fmla="*/ 181250 h 1100177"/>
                <a:gd name="connsiteX8" fmla="*/ 684988 w 870463"/>
                <a:gd name="connsiteY8" fmla="*/ 332996 h 1100177"/>
                <a:gd name="connsiteX9" fmla="*/ 472103 w 870463"/>
                <a:gd name="connsiteY9" fmla="*/ 202340 h 1100177"/>
                <a:gd name="connsiteX10" fmla="*/ 335127 w 870463"/>
                <a:gd name="connsiteY10" fmla="*/ 299303 h 1100177"/>
                <a:gd name="connsiteX11" fmla="*/ 577517 w 870463"/>
                <a:gd name="connsiteY11" fmla="*/ 463689 h 1100177"/>
                <a:gd name="connsiteX12" fmla="*/ 870464 w 870463"/>
                <a:gd name="connsiteY12" fmla="*/ 784046 h 1100177"/>
                <a:gd name="connsiteX13" fmla="*/ 438410 w 870463"/>
                <a:gd name="connsiteY13" fmla="*/ 1100177 h 1100177"/>
                <a:gd name="connsiteX14" fmla="*/ 0 w 870463"/>
                <a:gd name="connsiteY14" fmla="*/ 889423 h 1100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70463" h="1100177">
                  <a:moveTo>
                    <a:pt x="0" y="889387"/>
                  </a:moveTo>
                  <a:lnTo>
                    <a:pt x="172836" y="741866"/>
                  </a:lnTo>
                  <a:cubicBezTo>
                    <a:pt x="233975" y="836698"/>
                    <a:pt x="322488" y="893612"/>
                    <a:pt x="434185" y="893612"/>
                  </a:cubicBezTo>
                  <a:cubicBezTo>
                    <a:pt x="512152" y="893612"/>
                    <a:pt x="573291" y="859883"/>
                    <a:pt x="573291" y="796649"/>
                  </a:cubicBezTo>
                  <a:cubicBezTo>
                    <a:pt x="573291" y="712362"/>
                    <a:pt x="463689" y="676502"/>
                    <a:pt x="305623" y="621719"/>
                  </a:cubicBezTo>
                  <a:cubicBezTo>
                    <a:pt x="170742" y="573255"/>
                    <a:pt x="40049" y="493157"/>
                    <a:pt x="40049" y="316132"/>
                  </a:cubicBezTo>
                  <a:cubicBezTo>
                    <a:pt x="40049" y="139106"/>
                    <a:pt x="196021" y="0"/>
                    <a:pt x="459464" y="0"/>
                  </a:cubicBezTo>
                  <a:cubicBezTo>
                    <a:pt x="666029" y="0"/>
                    <a:pt x="781915" y="75873"/>
                    <a:pt x="859919" y="181250"/>
                  </a:cubicBezTo>
                  <a:lnTo>
                    <a:pt x="684988" y="332996"/>
                  </a:lnTo>
                  <a:cubicBezTo>
                    <a:pt x="657579" y="280308"/>
                    <a:pt x="588025" y="202340"/>
                    <a:pt x="472103" y="202340"/>
                  </a:cubicBezTo>
                  <a:cubicBezTo>
                    <a:pt x="387816" y="202340"/>
                    <a:pt x="335127" y="244484"/>
                    <a:pt x="335127" y="299303"/>
                  </a:cubicBezTo>
                  <a:cubicBezTo>
                    <a:pt x="335127" y="383627"/>
                    <a:pt x="446824" y="417320"/>
                    <a:pt x="577517" y="463689"/>
                  </a:cubicBezTo>
                  <a:cubicBezTo>
                    <a:pt x="727168" y="516377"/>
                    <a:pt x="870464" y="585931"/>
                    <a:pt x="870464" y="784046"/>
                  </a:cubicBezTo>
                  <a:cubicBezTo>
                    <a:pt x="870464" y="982161"/>
                    <a:pt x="703948" y="1100177"/>
                    <a:pt x="438410" y="1100177"/>
                  </a:cubicBezTo>
                  <a:cubicBezTo>
                    <a:pt x="257159" y="1100177"/>
                    <a:pt x="84323" y="1028530"/>
                    <a:pt x="0" y="889423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" name="Freihandform: Form 19">
              <a:extLst>
                <a:ext uri="{FF2B5EF4-FFF2-40B4-BE49-F238E27FC236}">
                  <a16:creationId xmlns:a16="http://schemas.microsoft.com/office/drawing/2014/main" id="{F0F64F85-7383-E358-A19C-A1E24C3FA109}"/>
                </a:ext>
              </a:extLst>
            </p:cNvPr>
            <p:cNvSpPr/>
            <p:nvPr/>
          </p:nvSpPr>
          <p:spPr>
            <a:xfrm>
              <a:off x="8099474" y="2807536"/>
              <a:ext cx="870463" cy="1100177"/>
            </a:xfrm>
            <a:custGeom>
              <a:avLst/>
              <a:gdLst>
                <a:gd name="connsiteX0" fmla="*/ 0 w 870463"/>
                <a:gd name="connsiteY0" fmla="*/ 889387 h 1100177"/>
                <a:gd name="connsiteX1" fmla="*/ 172836 w 870463"/>
                <a:gd name="connsiteY1" fmla="*/ 741866 h 1100177"/>
                <a:gd name="connsiteX2" fmla="*/ 434185 w 870463"/>
                <a:gd name="connsiteY2" fmla="*/ 893612 h 1100177"/>
                <a:gd name="connsiteX3" fmla="*/ 573291 w 870463"/>
                <a:gd name="connsiteY3" fmla="*/ 796649 h 1100177"/>
                <a:gd name="connsiteX4" fmla="*/ 305623 w 870463"/>
                <a:gd name="connsiteY4" fmla="*/ 621719 h 1100177"/>
                <a:gd name="connsiteX5" fmla="*/ 40049 w 870463"/>
                <a:gd name="connsiteY5" fmla="*/ 316132 h 1100177"/>
                <a:gd name="connsiteX6" fmla="*/ 459464 w 870463"/>
                <a:gd name="connsiteY6" fmla="*/ 0 h 1100177"/>
                <a:gd name="connsiteX7" fmla="*/ 859919 w 870463"/>
                <a:gd name="connsiteY7" fmla="*/ 181250 h 1100177"/>
                <a:gd name="connsiteX8" fmla="*/ 684988 w 870463"/>
                <a:gd name="connsiteY8" fmla="*/ 332996 h 1100177"/>
                <a:gd name="connsiteX9" fmla="*/ 472103 w 870463"/>
                <a:gd name="connsiteY9" fmla="*/ 202340 h 1100177"/>
                <a:gd name="connsiteX10" fmla="*/ 335127 w 870463"/>
                <a:gd name="connsiteY10" fmla="*/ 299303 h 1100177"/>
                <a:gd name="connsiteX11" fmla="*/ 577517 w 870463"/>
                <a:gd name="connsiteY11" fmla="*/ 463689 h 1100177"/>
                <a:gd name="connsiteX12" fmla="*/ 870464 w 870463"/>
                <a:gd name="connsiteY12" fmla="*/ 784046 h 1100177"/>
                <a:gd name="connsiteX13" fmla="*/ 438410 w 870463"/>
                <a:gd name="connsiteY13" fmla="*/ 1100178 h 1100177"/>
                <a:gd name="connsiteX14" fmla="*/ 0 w 870463"/>
                <a:gd name="connsiteY14" fmla="*/ 889423 h 1100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70463" h="1100177">
                  <a:moveTo>
                    <a:pt x="0" y="889387"/>
                  </a:moveTo>
                  <a:lnTo>
                    <a:pt x="172836" y="741866"/>
                  </a:lnTo>
                  <a:cubicBezTo>
                    <a:pt x="233975" y="836698"/>
                    <a:pt x="322488" y="893612"/>
                    <a:pt x="434185" y="893612"/>
                  </a:cubicBezTo>
                  <a:cubicBezTo>
                    <a:pt x="512152" y="893612"/>
                    <a:pt x="573291" y="859883"/>
                    <a:pt x="573291" y="796649"/>
                  </a:cubicBezTo>
                  <a:cubicBezTo>
                    <a:pt x="573291" y="712362"/>
                    <a:pt x="463689" y="676502"/>
                    <a:pt x="305623" y="621719"/>
                  </a:cubicBezTo>
                  <a:cubicBezTo>
                    <a:pt x="170742" y="573255"/>
                    <a:pt x="40049" y="493157"/>
                    <a:pt x="40049" y="316132"/>
                  </a:cubicBezTo>
                  <a:cubicBezTo>
                    <a:pt x="40049" y="139107"/>
                    <a:pt x="196021" y="0"/>
                    <a:pt x="459464" y="0"/>
                  </a:cubicBezTo>
                  <a:cubicBezTo>
                    <a:pt x="666029" y="0"/>
                    <a:pt x="781915" y="75873"/>
                    <a:pt x="859919" y="181250"/>
                  </a:cubicBezTo>
                  <a:lnTo>
                    <a:pt x="684988" y="332996"/>
                  </a:lnTo>
                  <a:cubicBezTo>
                    <a:pt x="657579" y="280308"/>
                    <a:pt x="588025" y="202340"/>
                    <a:pt x="472103" y="202340"/>
                  </a:cubicBezTo>
                  <a:cubicBezTo>
                    <a:pt x="387816" y="202340"/>
                    <a:pt x="335127" y="244484"/>
                    <a:pt x="335127" y="299303"/>
                  </a:cubicBezTo>
                  <a:cubicBezTo>
                    <a:pt x="335127" y="383627"/>
                    <a:pt x="446824" y="417320"/>
                    <a:pt x="577517" y="463689"/>
                  </a:cubicBezTo>
                  <a:cubicBezTo>
                    <a:pt x="727168" y="516377"/>
                    <a:pt x="870464" y="585931"/>
                    <a:pt x="870464" y="784046"/>
                  </a:cubicBezTo>
                  <a:cubicBezTo>
                    <a:pt x="870464" y="982161"/>
                    <a:pt x="703948" y="1100178"/>
                    <a:pt x="438410" y="1100178"/>
                  </a:cubicBezTo>
                  <a:cubicBezTo>
                    <a:pt x="257159" y="1100178"/>
                    <a:pt x="84323" y="1028530"/>
                    <a:pt x="0" y="889423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2539274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4170" userDrawn="1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tro - indigo backgroun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D19440D8-36C8-9F20-5BE6-5D024AE51BA0}"/>
              </a:ext>
            </a:extLst>
          </p:cNvPr>
          <p:cNvSpPr txBox="1"/>
          <p:nvPr userDrawn="1"/>
        </p:nvSpPr>
        <p:spPr>
          <a:xfrm>
            <a:off x="304800" y="298800"/>
            <a:ext cx="1061188" cy="296081"/>
          </a:xfrm>
          <a:prstGeom prst="rect">
            <a:avLst/>
          </a:prstGeom>
          <a:noFill/>
        </p:spPr>
        <p:txBody>
          <a:bodyPr wrap="none" lIns="0" rIns="0" rtlCol="0" anchor="ctr">
            <a:no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Contact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154649-4A4B-29E4-6982-D75D679FBBB3}"/>
              </a:ext>
            </a:extLst>
          </p:cNvPr>
          <p:cNvSpPr txBox="1"/>
          <p:nvPr userDrawn="1"/>
        </p:nvSpPr>
        <p:spPr>
          <a:xfrm>
            <a:off x="304800" y="1260000"/>
            <a:ext cx="326886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b="1" dirty="0" err="1">
                <a:solidFill>
                  <a:schemeClr val="bg1"/>
                </a:solidFill>
              </a:rPr>
              <a:t>Forvis</a:t>
            </a:r>
            <a:r>
              <a:rPr lang="en-GB" b="1" dirty="0">
                <a:solidFill>
                  <a:schemeClr val="bg1"/>
                </a:solidFill>
              </a:rPr>
              <a:t> Mazars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A8A48E-3DB5-8F57-1922-EFA1E893A990}"/>
              </a:ext>
            </a:extLst>
          </p:cNvPr>
          <p:cNvSpPr txBox="1"/>
          <p:nvPr userDrawn="1"/>
        </p:nvSpPr>
        <p:spPr>
          <a:xfrm>
            <a:off x="8194261" y="298800"/>
            <a:ext cx="1496051" cy="296081"/>
          </a:xfrm>
          <a:prstGeom prst="rect">
            <a:avLst/>
          </a:prstGeom>
          <a:noFill/>
        </p:spPr>
        <p:txBody>
          <a:bodyPr wrap="none" lIns="0" rIns="0" rtlCol="0" anchor="ctr">
            <a:no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Follow us</a:t>
            </a:r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CB522F6C-316E-F8B1-1069-3B105F27FB1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4799" y="1729024"/>
            <a:ext cx="7558158" cy="2520000"/>
          </a:xfrm>
        </p:spPr>
        <p:txBody>
          <a:bodyPr tIns="0" numCol="2" spcCol="288000"/>
          <a:lstStyle>
            <a:lvl1pPr marL="0" indent="0">
              <a:spcAft>
                <a:spcPts val="0"/>
              </a:spcAft>
              <a:buNone/>
              <a:defRPr sz="1000" b="1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</a:defRPr>
            </a:lvl2pPr>
            <a:lvl3pPr marL="357188" indent="0">
              <a:spcAft>
                <a:spcPts val="0"/>
              </a:spcAft>
              <a:buNone/>
              <a:defRPr sz="1000"/>
            </a:lvl3pPr>
            <a:lvl4pPr marL="534988" indent="0">
              <a:spcAft>
                <a:spcPts val="0"/>
              </a:spcAft>
              <a:buNone/>
              <a:defRPr sz="1000"/>
            </a:lvl4pPr>
            <a:lvl5pPr marL="715963" indent="0">
              <a:spcAft>
                <a:spcPts val="0"/>
              </a:spcAft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55D323-AE36-3785-6FE9-60DAF69452E6}"/>
              </a:ext>
            </a:extLst>
          </p:cNvPr>
          <p:cNvSpPr txBox="1"/>
          <p:nvPr userDrawn="1"/>
        </p:nvSpPr>
        <p:spPr>
          <a:xfrm>
            <a:off x="304799" y="4536000"/>
            <a:ext cx="7663544" cy="1137600"/>
          </a:xfrm>
          <a:prstGeom prst="rect">
            <a:avLst/>
          </a:prstGeom>
          <a:noFill/>
        </p:spPr>
        <p:txBody>
          <a:bodyPr wrap="square" lIns="0" tIns="0" rIns="0" bIns="0" numCol="1" spcCol="14400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kern="100" spc="-10" baseline="0" dirty="0">
                <a:solidFill>
                  <a:schemeClr val="bg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The contents of this document are confidential and not for distribution to anyone other than the recipients. Disclosure to third parties cannot be made without the prior written consent of [</a:t>
            </a:r>
            <a:r>
              <a:rPr lang="en-GB" sz="1000" kern="100" spc="-10" baseline="0" dirty="0" err="1">
                <a:solidFill>
                  <a:schemeClr val="bg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Forvis</a:t>
            </a:r>
            <a:r>
              <a:rPr lang="en-GB" sz="1000" kern="100" spc="-10" baseline="0" dirty="0">
                <a:solidFill>
                  <a:schemeClr val="bg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Mazars xxx : adapt for legal entity].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0646158-6A81-A2DD-C44D-921AE4DD9EC2}"/>
              </a:ext>
            </a:extLst>
          </p:cNvPr>
          <p:cNvSpPr txBox="1">
            <a:spLocks/>
          </p:cNvSpPr>
          <p:nvPr userDrawn="1"/>
        </p:nvSpPr>
        <p:spPr>
          <a:xfrm>
            <a:off x="304799" y="5585255"/>
            <a:ext cx="3268869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000" noProof="0" dirty="0">
                <a:solidFill>
                  <a:schemeClr val="bg1"/>
                </a:solidFill>
              </a:rPr>
              <a:t>© </a:t>
            </a:r>
            <a:r>
              <a:rPr lang="en-GB" sz="1000" noProof="0" dirty="0" err="1">
                <a:solidFill>
                  <a:schemeClr val="bg1"/>
                </a:solidFill>
              </a:rPr>
              <a:t>Forvis</a:t>
            </a:r>
            <a:r>
              <a:rPr lang="en-GB" sz="1000" noProof="0" dirty="0">
                <a:solidFill>
                  <a:schemeClr val="bg1"/>
                </a:solidFill>
              </a:rPr>
              <a:t> Mazars 2024. All rights reserved.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EFC525-CDA5-5EA4-2017-1560EEAEF477}"/>
              </a:ext>
            </a:extLst>
          </p:cNvPr>
          <p:cNvSpPr txBox="1"/>
          <p:nvPr userDrawn="1"/>
        </p:nvSpPr>
        <p:spPr>
          <a:xfrm>
            <a:off x="8194261" y="1258888"/>
            <a:ext cx="3692939" cy="30777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LinkedIn:</a:t>
            </a:r>
          </a:p>
          <a:p>
            <a:endParaRPr lang="en-GB" sz="1400" b="1" dirty="0">
              <a:solidFill>
                <a:schemeClr val="bg1"/>
              </a:solidFill>
            </a:endParaRPr>
          </a:p>
          <a:p>
            <a:r>
              <a:rPr lang="en-GB" sz="1400" b="1" dirty="0">
                <a:solidFill>
                  <a:schemeClr val="bg1"/>
                </a:solidFill>
              </a:rPr>
              <a:t>Twitter:</a:t>
            </a:r>
          </a:p>
          <a:p>
            <a:endParaRPr lang="en-GB" sz="1400" b="1" dirty="0">
              <a:solidFill>
                <a:schemeClr val="bg1"/>
              </a:solidFill>
            </a:endParaRPr>
          </a:p>
          <a:p>
            <a:r>
              <a:rPr lang="en-GB" sz="1400" b="1" dirty="0">
                <a:solidFill>
                  <a:schemeClr val="bg1"/>
                </a:solidFill>
              </a:rPr>
              <a:t>Facebook:</a:t>
            </a:r>
          </a:p>
          <a:p>
            <a:endParaRPr lang="en-GB" sz="1400" b="1" dirty="0">
              <a:solidFill>
                <a:schemeClr val="bg1"/>
              </a:solidFill>
            </a:endParaRPr>
          </a:p>
          <a:p>
            <a:r>
              <a:rPr lang="en-GB" sz="1400" b="1" dirty="0">
                <a:solidFill>
                  <a:schemeClr val="bg1"/>
                </a:solidFill>
              </a:rPr>
              <a:t>Instagram:</a:t>
            </a:r>
          </a:p>
          <a:p>
            <a:endParaRPr lang="en-GB" sz="1400" b="1" dirty="0">
              <a:solidFill>
                <a:schemeClr val="bg1"/>
              </a:solidFill>
            </a:endParaRPr>
          </a:p>
          <a:p>
            <a:r>
              <a:rPr lang="en-GB" sz="1400" b="1" dirty="0">
                <a:solidFill>
                  <a:schemeClr val="bg1"/>
                </a:solidFill>
              </a:rPr>
              <a:t>WeChat:</a:t>
            </a:r>
          </a:p>
          <a:p>
            <a:r>
              <a:rPr lang="en-GB" sz="1400" b="0" dirty="0">
                <a:solidFill>
                  <a:schemeClr val="bg1"/>
                </a:solidFill>
              </a:rPr>
              <a:t>ID</a:t>
            </a:r>
          </a:p>
          <a:p>
            <a:r>
              <a:rPr lang="en-GB" sz="1400" b="1" dirty="0">
                <a:solidFill>
                  <a:schemeClr val="bg1"/>
                </a:solidFill>
              </a:rPr>
              <a:t>Find out more at www.forvismazars.com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F9062D-C241-7766-3A4A-20ED6C84594E}"/>
              </a:ext>
            </a:extLst>
          </p:cNvPr>
          <p:cNvSpPr txBox="1"/>
          <p:nvPr userDrawn="1"/>
        </p:nvSpPr>
        <p:spPr>
          <a:xfrm>
            <a:off x="-6392332" y="304800"/>
            <a:ext cx="6096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1" dirty="0">
                <a:solidFill>
                  <a:srgbClr val="FF0000"/>
                </a:solidFill>
                <a:effectLst/>
                <a:latin typeface="+mn-lt"/>
                <a:ea typeface="Aptos" panose="020B0004020202020204" pitchFamily="34" charset="0"/>
              </a:rPr>
              <a:t>Please adhere to these instructions when utilising this slide:</a:t>
            </a:r>
            <a:endParaRPr lang="en-US" sz="1200" dirty="0">
              <a:solidFill>
                <a:srgbClr val="FF0000"/>
              </a:solidFill>
              <a:effectLst/>
              <a:latin typeface="+mn-lt"/>
              <a:ea typeface="Aptos" panose="020B0004020202020204" pitchFamily="34" charset="0"/>
            </a:endParaRPr>
          </a:p>
          <a:p>
            <a:r>
              <a:rPr lang="en-GB" sz="1200" i="1" dirty="0">
                <a:solidFill>
                  <a:srgbClr val="FF0000"/>
                </a:solidFill>
                <a:effectLst/>
                <a:latin typeface="+mn-lt"/>
                <a:ea typeface="Aptos" panose="020B0004020202020204" pitchFamily="34" charset="0"/>
              </a:rPr>
              <a:t>You have the flexibility to choose a colour for the background of the cover pages, divider slides, and closing slides from the following options: </a:t>
            </a:r>
            <a:endParaRPr lang="en-US" sz="1200" dirty="0">
              <a:solidFill>
                <a:srgbClr val="FF0000"/>
              </a:solidFill>
              <a:effectLst/>
              <a:latin typeface="+mn-lt"/>
              <a:ea typeface="Aptos" panose="020B00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200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white, </a:t>
            </a:r>
            <a:endParaRPr lang="en-US" sz="1200" dirty="0">
              <a:solidFill>
                <a:srgbClr val="FF0000"/>
              </a:solidFill>
              <a:effectLst/>
              <a:latin typeface="+mn-lt"/>
              <a:ea typeface="Aptos" panose="020B00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200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Indigo Dye, </a:t>
            </a:r>
            <a:endParaRPr lang="en-US" sz="1200" dirty="0">
              <a:solidFill>
                <a:srgbClr val="FF0000"/>
              </a:solidFill>
              <a:effectLst/>
              <a:latin typeface="+mn-lt"/>
              <a:ea typeface="Aptos" panose="020B00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200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True Blue, </a:t>
            </a:r>
            <a:endParaRPr lang="en-US" sz="1200" dirty="0">
              <a:solidFill>
                <a:srgbClr val="FF0000"/>
              </a:solidFill>
              <a:effectLst/>
              <a:latin typeface="+mn-lt"/>
              <a:ea typeface="Aptos" panose="020B00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200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or any colour from the ‘Vision’ colours palettes (see slide 2).</a:t>
            </a:r>
            <a:endParaRPr lang="en-US" sz="1200" dirty="0">
              <a:solidFill>
                <a:srgbClr val="FF0000"/>
              </a:solidFill>
              <a:effectLst/>
              <a:latin typeface="+mn-lt"/>
              <a:ea typeface="Aptos" panose="020B0004020202020204" pitchFamily="34" charset="0"/>
            </a:endParaRPr>
          </a:p>
        </p:txBody>
      </p:sp>
      <p:grpSp>
        <p:nvGrpSpPr>
          <p:cNvPr id="7" name="Gruppieren 4">
            <a:extLst>
              <a:ext uri="{FF2B5EF4-FFF2-40B4-BE49-F238E27FC236}">
                <a16:creationId xmlns:a16="http://schemas.microsoft.com/office/drawing/2014/main" id="{36600714-927D-2DBA-A6A1-258DD495A58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811963" y="6165234"/>
            <a:ext cx="1080000" cy="453765"/>
            <a:chOff x="1721984" y="2257682"/>
            <a:chExt cx="7247953" cy="3045250"/>
          </a:xfrm>
        </p:grpSpPr>
        <p:sp>
          <p:nvSpPr>
            <p:cNvPr id="11" name="Freihandform: Form 5">
              <a:extLst>
                <a:ext uri="{FF2B5EF4-FFF2-40B4-BE49-F238E27FC236}">
                  <a16:creationId xmlns:a16="http://schemas.microsoft.com/office/drawing/2014/main" id="{BE83331D-D8AB-C113-6374-E0BEEDA4B4DB}"/>
                </a:ext>
              </a:extLst>
            </p:cNvPr>
            <p:cNvSpPr/>
            <p:nvPr/>
          </p:nvSpPr>
          <p:spPr>
            <a:xfrm>
              <a:off x="1721984" y="4167798"/>
              <a:ext cx="1948179" cy="1135134"/>
            </a:xfrm>
            <a:custGeom>
              <a:avLst/>
              <a:gdLst>
                <a:gd name="connsiteX0" fmla="*/ 1948179 w 1948179"/>
                <a:gd name="connsiteY0" fmla="*/ 391066 h 1135134"/>
                <a:gd name="connsiteX1" fmla="*/ 1641834 w 1948179"/>
                <a:gd name="connsiteY1" fmla="*/ 0 h 1135134"/>
                <a:gd name="connsiteX2" fmla="*/ 1272508 w 1948179"/>
                <a:gd name="connsiteY2" fmla="*/ 302012 h 1135134"/>
                <a:gd name="connsiteX3" fmla="*/ 1257305 w 1948179"/>
                <a:gd name="connsiteY3" fmla="*/ 302012 h 1135134"/>
                <a:gd name="connsiteX4" fmla="*/ 955329 w 1948179"/>
                <a:gd name="connsiteY4" fmla="*/ 0 h 1135134"/>
                <a:gd name="connsiteX5" fmla="*/ 581633 w 1948179"/>
                <a:gd name="connsiteY5" fmla="*/ 312846 h 1135134"/>
                <a:gd name="connsiteX6" fmla="*/ 566177 w 1948179"/>
                <a:gd name="connsiteY6" fmla="*/ 312846 h 1135134"/>
                <a:gd name="connsiteX7" fmla="*/ 333646 w 1948179"/>
                <a:gd name="connsiteY7" fmla="*/ 28240 h 1135134"/>
                <a:gd name="connsiteX8" fmla="*/ 223972 w 1948179"/>
                <a:gd name="connsiteY8" fmla="*/ 10870 h 1135134"/>
                <a:gd name="connsiteX9" fmla="*/ 0 w 1948179"/>
                <a:gd name="connsiteY9" fmla="*/ 10870 h 1135134"/>
                <a:gd name="connsiteX10" fmla="*/ 0 w 1948179"/>
                <a:gd name="connsiteY10" fmla="*/ 257990 h 1135134"/>
                <a:gd name="connsiteX11" fmla="*/ 283991 w 1948179"/>
                <a:gd name="connsiteY11" fmla="*/ 258099 h 1135134"/>
                <a:gd name="connsiteX12" fmla="*/ 283991 w 1948179"/>
                <a:gd name="connsiteY12" fmla="*/ 1116717 h 1135134"/>
                <a:gd name="connsiteX13" fmla="*/ 585967 w 1948179"/>
                <a:gd name="connsiteY13" fmla="*/ 1116717 h 1135134"/>
                <a:gd name="connsiteX14" fmla="*/ 585967 w 1948179"/>
                <a:gd name="connsiteY14" fmla="*/ 562710 h 1135134"/>
                <a:gd name="connsiteX15" fmla="*/ 597342 w 1948179"/>
                <a:gd name="connsiteY15" fmla="*/ 466506 h 1135134"/>
                <a:gd name="connsiteX16" fmla="*/ 820592 w 1948179"/>
                <a:gd name="connsiteY16" fmla="*/ 254198 h 1135134"/>
                <a:gd name="connsiteX17" fmla="*/ 968330 w 1948179"/>
                <a:gd name="connsiteY17" fmla="*/ 473656 h 1135134"/>
                <a:gd name="connsiteX18" fmla="*/ 968330 w 1948179"/>
                <a:gd name="connsiteY18" fmla="*/ 1116753 h 1135134"/>
                <a:gd name="connsiteX19" fmla="*/ 1270305 w 1948179"/>
                <a:gd name="connsiteY19" fmla="*/ 1116753 h 1135134"/>
                <a:gd name="connsiteX20" fmla="*/ 1270305 w 1948179"/>
                <a:gd name="connsiteY20" fmla="*/ 549710 h 1135134"/>
                <a:gd name="connsiteX21" fmla="*/ 1511467 w 1948179"/>
                <a:gd name="connsiteY21" fmla="*/ 254234 h 1135134"/>
                <a:gd name="connsiteX22" fmla="*/ 1644001 w 1948179"/>
                <a:gd name="connsiteY22" fmla="*/ 473692 h 1135134"/>
                <a:gd name="connsiteX23" fmla="*/ 1644001 w 1948179"/>
                <a:gd name="connsiteY23" fmla="*/ 833231 h 1135134"/>
                <a:gd name="connsiteX24" fmla="*/ 1948179 w 1948179"/>
                <a:gd name="connsiteY24" fmla="*/ 1135135 h 1135134"/>
                <a:gd name="connsiteX25" fmla="*/ 1948179 w 1948179"/>
                <a:gd name="connsiteY25" fmla="*/ 391102 h 1135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948179" h="1135134">
                  <a:moveTo>
                    <a:pt x="1948179" y="391066"/>
                  </a:moveTo>
                  <a:cubicBezTo>
                    <a:pt x="1948179" y="149904"/>
                    <a:pt x="1852589" y="0"/>
                    <a:pt x="1641834" y="0"/>
                  </a:cubicBezTo>
                  <a:cubicBezTo>
                    <a:pt x="1468023" y="0"/>
                    <a:pt x="1335489" y="108627"/>
                    <a:pt x="1272508" y="302012"/>
                  </a:cubicBezTo>
                  <a:lnTo>
                    <a:pt x="1257305" y="302012"/>
                  </a:lnTo>
                  <a:cubicBezTo>
                    <a:pt x="1239934" y="128201"/>
                    <a:pt x="1142141" y="0"/>
                    <a:pt x="955329" y="0"/>
                  </a:cubicBezTo>
                  <a:cubicBezTo>
                    <a:pt x="768517" y="0"/>
                    <a:pt x="640317" y="115128"/>
                    <a:pt x="581633" y="312846"/>
                  </a:cubicBezTo>
                  <a:lnTo>
                    <a:pt x="566177" y="312846"/>
                  </a:lnTo>
                  <a:cubicBezTo>
                    <a:pt x="527067" y="181539"/>
                    <a:pt x="455238" y="69770"/>
                    <a:pt x="333646" y="28240"/>
                  </a:cubicBezTo>
                  <a:cubicBezTo>
                    <a:pt x="300820" y="17009"/>
                    <a:pt x="264382" y="10870"/>
                    <a:pt x="223972" y="10870"/>
                  </a:cubicBezTo>
                  <a:lnTo>
                    <a:pt x="0" y="10870"/>
                  </a:lnTo>
                  <a:lnTo>
                    <a:pt x="0" y="257990"/>
                  </a:lnTo>
                  <a:lnTo>
                    <a:pt x="283991" y="258099"/>
                  </a:lnTo>
                  <a:lnTo>
                    <a:pt x="283991" y="1116717"/>
                  </a:lnTo>
                  <a:lnTo>
                    <a:pt x="585967" y="1116717"/>
                  </a:lnTo>
                  <a:lnTo>
                    <a:pt x="585967" y="562710"/>
                  </a:lnTo>
                  <a:cubicBezTo>
                    <a:pt x="586725" y="527536"/>
                    <a:pt x="590806" y="495613"/>
                    <a:pt x="597342" y="466506"/>
                  </a:cubicBezTo>
                  <a:cubicBezTo>
                    <a:pt x="629158" y="324727"/>
                    <a:pt x="723268" y="254198"/>
                    <a:pt x="820592" y="254198"/>
                  </a:cubicBezTo>
                  <a:cubicBezTo>
                    <a:pt x="917916" y="254198"/>
                    <a:pt x="968330" y="297642"/>
                    <a:pt x="968330" y="473656"/>
                  </a:cubicBezTo>
                  <a:lnTo>
                    <a:pt x="968330" y="1116753"/>
                  </a:lnTo>
                  <a:lnTo>
                    <a:pt x="1270305" y="1116753"/>
                  </a:lnTo>
                  <a:lnTo>
                    <a:pt x="1270305" y="549710"/>
                  </a:lnTo>
                  <a:cubicBezTo>
                    <a:pt x="1292045" y="330288"/>
                    <a:pt x="1405006" y="254234"/>
                    <a:pt x="1511467" y="254234"/>
                  </a:cubicBezTo>
                  <a:cubicBezTo>
                    <a:pt x="1617927" y="254234"/>
                    <a:pt x="1644001" y="328121"/>
                    <a:pt x="1644001" y="473692"/>
                  </a:cubicBezTo>
                  <a:lnTo>
                    <a:pt x="1644001" y="833231"/>
                  </a:lnTo>
                  <a:cubicBezTo>
                    <a:pt x="1644001" y="1005923"/>
                    <a:pt x="1755662" y="1125384"/>
                    <a:pt x="1948179" y="1135135"/>
                  </a:cubicBezTo>
                  <a:lnTo>
                    <a:pt x="1948179" y="391102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" name="Freihandform: Form 7">
              <a:extLst>
                <a:ext uri="{FF2B5EF4-FFF2-40B4-BE49-F238E27FC236}">
                  <a16:creationId xmlns:a16="http://schemas.microsoft.com/office/drawing/2014/main" id="{2462BA0C-AE86-CBBD-4C37-D82BA412D358}"/>
                </a:ext>
              </a:extLst>
            </p:cNvPr>
            <p:cNvSpPr/>
            <p:nvPr/>
          </p:nvSpPr>
          <p:spPr>
            <a:xfrm>
              <a:off x="5035697" y="4193979"/>
              <a:ext cx="910332" cy="1088477"/>
            </a:xfrm>
            <a:custGeom>
              <a:avLst/>
              <a:gdLst>
                <a:gd name="connsiteX0" fmla="*/ 326785 w 910332"/>
                <a:gd name="connsiteY0" fmla="*/ 851469 h 1088477"/>
                <a:gd name="connsiteX1" fmla="*/ 897296 w 910332"/>
                <a:gd name="connsiteY1" fmla="*/ 235817 h 1088477"/>
                <a:gd name="connsiteX2" fmla="*/ 897296 w 910332"/>
                <a:gd name="connsiteY2" fmla="*/ 5381 h 1088477"/>
                <a:gd name="connsiteX3" fmla="*/ 897296 w 910332"/>
                <a:gd name="connsiteY3" fmla="*/ 5381 h 1088477"/>
                <a:gd name="connsiteX4" fmla="*/ 897296 w 910332"/>
                <a:gd name="connsiteY4" fmla="*/ 0 h 1088477"/>
                <a:gd name="connsiteX5" fmla="*/ 22535 w 910332"/>
                <a:gd name="connsiteY5" fmla="*/ 0 h 1088477"/>
                <a:gd name="connsiteX6" fmla="*/ 22535 w 910332"/>
                <a:gd name="connsiteY6" fmla="*/ 225958 h 1088477"/>
                <a:gd name="connsiteX7" fmla="*/ 600629 w 910332"/>
                <a:gd name="connsiteY7" fmla="*/ 225958 h 1088477"/>
                <a:gd name="connsiteX8" fmla="*/ 0 w 910332"/>
                <a:gd name="connsiteY8" fmla="*/ 868947 h 1088477"/>
                <a:gd name="connsiteX9" fmla="*/ 0 w 910332"/>
                <a:gd name="connsiteY9" fmla="*/ 1088477 h 1088477"/>
                <a:gd name="connsiteX10" fmla="*/ 910333 w 910332"/>
                <a:gd name="connsiteY10" fmla="*/ 1088477 h 1088477"/>
                <a:gd name="connsiteX11" fmla="*/ 910333 w 910332"/>
                <a:gd name="connsiteY11" fmla="*/ 851469 h 1088477"/>
                <a:gd name="connsiteX12" fmla="*/ 326785 w 910332"/>
                <a:gd name="connsiteY12" fmla="*/ 851469 h 108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0332" h="1088477">
                  <a:moveTo>
                    <a:pt x="326785" y="851469"/>
                  </a:moveTo>
                  <a:lnTo>
                    <a:pt x="897296" y="235817"/>
                  </a:lnTo>
                  <a:lnTo>
                    <a:pt x="897296" y="5381"/>
                  </a:lnTo>
                  <a:lnTo>
                    <a:pt x="897296" y="5381"/>
                  </a:lnTo>
                  <a:lnTo>
                    <a:pt x="897296" y="0"/>
                  </a:lnTo>
                  <a:lnTo>
                    <a:pt x="22535" y="0"/>
                  </a:lnTo>
                  <a:lnTo>
                    <a:pt x="22535" y="225958"/>
                  </a:lnTo>
                  <a:lnTo>
                    <a:pt x="600629" y="225958"/>
                  </a:lnTo>
                  <a:lnTo>
                    <a:pt x="0" y="868947"/>
                  </a:lnTo>
                  <a:lnTo>
                    <a:pt x="0" y="1088477"/>
                  </a:lnTo>
                  <a:lnTo>
                    <a:pt x="910333" y="1088477"/>
                  </a:lnTo>
                  <a:lnTo>
                    <a:pt x="910333" y="851469"/>
                  </a:lnTo>
                  <a:lnTo>
                    <a:pt x="326785" y="851469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" name="Freihandform: Form 9">
              <a:extLst>
                <a:ext uri="{FF2B5EF4-FFF2-40B4-BE49-F238E27FC236}">
                  <a16:creationId xmlns:a16="http://schemas.microsoft.com/office/drawing/2014/main" id="{12110C90-2AD2-95A5-2A5E-715F06EA7016}"/>
                </a:ext>
              </a:extLst>
            </p:cNvPr>
            <p:cNvSpPr/>
            <p:nvPr/>
          </p:nvSpPr>
          <p:spPr>
            <a:xfrm>
              <a:off x="6099401" y="4169495"/>
              <a:ext cx="1028023" cy="1115344"/>
            </a:xfrm>
            <a:custGeom>
              <a:avLst/>
              <a:gdLst>
                <a:gd name="connsiteX0" fmla="*/ 670832 w 1028023"/>
                <a:gd name="connsiteY0" fmla="*/ 897368 h 1115344"/>
                <a:gd name="connsiteX1" fmla="*/ 328879 w 1028023"/>
                <a:gd name="connsiteY1" fmla="*/ 1115345 h 1115344"/>
                <a:gd name="connsiteX2" fmla="*/ 0 w 1028023"/>
                <a:gd name="connsiteY2" fmla="*/ 836373 h 1115344"/>
                <a:gd name="connsiteX3" fmla="*/ 389874 w 1028023"/>
                <a:gd name="connsiteY3" fmla="*/ 498754 h 1115344"/>
                <a:gd name="connsiteX4" fmla="*/ 668665 w 1028023"/>
                <a:gd name="connsiteY4" fmla="*/ 415984 h 1115344"/>
                <a:gd name="connsiteX5" fmla="*/ 668665 w 1028023"/>
                <a:gd name="connsiteY5" fmla="*/ 392041 h 1115344"/>
                <a:gd name="connsiteX6" fmla="*/ 483515 w 1028023"/>
                <a:gd name="connsiteY6" fmla="*/ 224333 h 1115344"/>
                <a:gd name="connsiteX7" fmla="*/ 235203 w 1028023"/>
                <a:gd name="connsiteY7" fmla="*/ 383338 h 1115344"/>
                <a:gd name="connsiteX8" fmla="*/ 8703 w 1028023"/>
                <a:gd name="connsiteY8" fmla="*/ 261349 h 1115344"/>
                <a:gd name="connsiteX9" fmla="*/ 513994 w 1028023"/>
                <a:gd name="connsiteY9" fmla="*/ 0 h 1115344"/>
                <a:gd name="connsiteX10" fmla="*/ 964863 w 1028023"/>
                <a:gd name="connsiteY10" fmla="*/ 409483 h 1115344"/>
                <a:gd name="connsiteX11" fmla="*/ 964863 w 1028023"/>
                <a:gd name="connsiteY11" fmla="*/ 762342 h 1115344"/>
                <a:gd name="connsiteX12" fmla="*/ 1028024 w 1028023"/>
                <a:gd name="connsiteY12" fmla="*/ 1112528 h 1115344"/>
                <a:gd name="connsiteX13" fmla="*/ 725290 w 1028023"/>
                <a:gd name="connsiteY13" fmla="*/ 1112528 h 1115344"/>
                <a:gd name="connsiteX14" fmla="*/ 670832 w 1028023"/>
                <a:gd name="connsiteY14" fmla="*/ 897404 h 1115344"/>
                <a:gd name="connsiteX15" fmla="*/ 676104 w 1028023"/>
                <a:gd name="connsiteY15" fmla="*/ 711603 h 1115344"/>
                <a:gd name="connsiteX16" fmla="*/ 676104 w 1028023"/>
                <a:gd name="connsiteY16" fmla="*/ 543715 h 1115344"/>
                <a:gd name="connsiteX17" fmla="*/ 676104 w 1028023"/>
                <a:gd name="connsiteY17" fmla="*/ 543715 h 1115344"/>
                <a:gd name="connsiteX18" fmla="*/ 532339 w 1028023"/>
                <a:gd name="connsiteY18" fmla="*/ 605468 h 1115344"/>
                <a:gd name="connsiteX19" fmla="*/ 308006 w 1028023"/>
                <a:gd name="connsiteY19" fmla="*/ 783468 h 1115344"/>
                <a:gd name="connsiteX20" fmla="*/ 440865 w 1028023"/>
                <a:gd name="connsiteY20" fmla="*/ 918494 h 1115344"/>
                <a:gd name="connsiteX21" fmla="*/ 676104 w 1028023"/>
                <a:gd name="connsiteY21" fmla="*/ 711567 h 111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023" h="1115344">
                  <a:moveTo>
                    <a:pt x="670832" y="897368"/>
                  </a:moveTo>
                  <a:cubicBezTo>
                    <a:pt x="620093" y="1041639"/>
                    <a:pt x="485681" y="1115345"/>
                    <a:pt x="328879" y="1115345"/>
                  </a:cubicBezTo>
                  <a:cubicBezTo>
                    <a:pt x="119786" y="1115345"/>
                    <a:pt x="0" y="1017154"/>
                    <a:pt x="0" y="836373"/>
                  </a:cubicBezTo>
                  <a:cubicBezTo>
                    <a:pt x="0" y="629447"/>
                    <a:pt x="163374" y="544509"/>
                    <a:pt x="389874" y="498754"/>
                  </a:cubicBezTo>
                  <a:cubicBezTo>
                    <a:pt x="577191" y="459536"/>
                    <a:pt x="659962" y="439963"/>
                    <a:pt x="668665" y="415984"/>
                  </a:cubicBezTo>
                  <a:lnTo>
                    <a:pt x="668665" y="392041"/>
                  </a:lnTo>
                  <a:cubicBezTo>
                    <a:pt x="668665" y="287494"/>
                    <a:pt x="616410" y="224333"/>
                    <a:pt x="483515" y="224333"/>
                  </a:cubicBezTo>
                  <a:cubicBezTo>
                    <a:pt x="350619" y="224333"/>
                    <a:pt x="270052" y="302734"/>
                    <a:pt x="235203" y="383338"/>
                  </a:cubicBezTo>
                  <a:lnTo>
                    <a:pt x="8703" y="261349"/>
                  </a:lnTo>
                  <a:cubicBezTo>
                    <a:pt x="87104" y="100177"/>
                    <a:pt x="278791" y="0"/>
                    <a:pt x="513994" y="0"/>
                  </a:cubicBezTo>
                  <a:cubicBezTo>
                    <a:pt x="821098" y="0"/>
                    <a:pt x="964863" y="143729"/>
                    <a:pt x="964863" y="409483"/>
                  </a:cubicBezTo>
                  <a:lnTo>
                    <a:pt x="964863" y="762342"/>
                  </a:lnTo>
                  <a:cubicBezTo>
                    <a:pt x="964863" y="988841"/>
                    <a:pt x="991008" y="1082013"/>
                    <a:pt x="1028024" y="1112528"/>
                  </a:cubicBezTo>
                  <a:lnTo>
                    <a:pt x="725290" y="1112528"/>
                  </a:lnTo>
                  <a:cubicBezTo>
                    <a:pt x="699144" y="1088585"/>
                    <a:pt x="677368" y="1021560"/>
                    <a:pt x="670832" y="897404"/>
                  </a:cubicBezTo>
                  <a:close/>
                  <a:moveTo>
                    <a:pt x="676104" y="711603"/>
                  </a:moveTo>
                  <a:lnTo>
                    <a:pt x="676104" y="543715"/>
                  </a:lnTo>
                  <a:lnTo>
                    <a:pt x="676104" y="543715"/>
                  </a:lnTo>
                  <a:cubicBezTo>
                    <a:pt x="646564" y="571016"/>
                    <a:pt x="610776" y="581525"/>
                    <a:pt x="532339" y="605468"/>
                  </a:cubicBezTo>
                  <a:cubicBezTo>
                    <a:pt x="384241" y="646853"/>
                    <a:pt x="308006" y="685458"/>
                    <a:pt x="308006" y="783468"/>
                  </a:cubicBezTo>
                  <a:cubicBezTo>
                    <a:pt x="308006" y="870608"/>
                    <a:pt x="369001" y="918494"/>
                    <a:pt x="440865" y="918494"/>
                  </a:cubicBezTo>
                  <a:cubicBezTo>
                    <a:pt x="549782" y="918494"/>
                    <a:pt x="654328" y="837926"/>
                    <a:pt x="676104" y="711567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" name="Freihandform: Form 11">
              <a:extLst>
                <a:ext uri="{FF2B5EF4-FFF2-40B4-BE49-F238E27FC236}">
                  <a16:creationId xmlns:a16="http://schemas.microsoft.com/office/drawing/2014/main" id="{9F922622-7364-19AE-8220-853B405AC9F5}"/>
                </a:ext>
              </a:extLst>
            </p:cNvPr>
            <p:cNvSpPr/>
            <p:nvPr/>
          </p:nvSpPr>
          <p:spPr>
            <a:xfrm>
              <a:off x="4301487" y="2782401"/>
              <a:ext cx="1066448" cy="1110650"/>
            </a:xfrm>
            <a:custGeom>
              <a:avLst/>
              <a:gdLst>
                <a:gd name="connsiteX0" fmla="*/ 0 w 1066448"/>
                <a:gd name="connsiteY0" fmla="*/ 556390 h 1110650"/>
                <a:gd name="connsiteX1" fmla="*/ 541657 w 1066448"/>
                <a:gd name="connsiteY1" fmla="*/ 0 h 1110650"/>
                <a:gd name="connsiteX2" fmla="*/ 1066448 w 1066448"/>
                <a:gd name="connsiteY2" fmla="*/ 545846 h 1110650"/>
                <a:gd name="connsiteX3" fmla="*/ 526923 w 1066448"/>
                <a:gd name="connsiteY3" fmla="*/ 1110650 h 1110650"/>
                <a:gd name="connsiteX4" fmla="*/ 36 w 1066448"/>
                <a:gd name="connsiteY4" fmla="*/ 556354 h 1110650"/>
                <a:gd name="connsiteX5" fmla="*/ 765051 w 1066448"/>
                <a:gd name="connsiteY5" fmla="*/ 550071 h 1110650"/>
                <a:gd name="connsiteX6" fmla="*/ 537431 w 1066448"/>
                <a:gd name="connsiteY6" fmla="*/ 216569 h 1110650"/>
                <a:gd name="connsiteX7" fmla="*/ 305587 w 1066448"/>
                <a:gd name="connsiteY7" fmla="*/ 547976 h 1110650"/>
                <a:gd name="connsiteX8" fmla="*/ 528981 w 1066448"/>
                <a:gd name="connsiteY8" fmla="*/ 892023 h 1110650"/>
                <a:gd name="connsiteX9" fmla="*/ 765051 w 1066448"/>
                <a:gd name="connsiteY9" fmla="*/ 550071 h 111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6448" h="1110650">
                  <a:moveTo>
                    <a:pt x="0" y="556390"/>
                  </a:moveTo>
                  <a:cubicBezTo>
                    <a:pt x="0" y="238164"/>
                    <a:pt x="198115" y="0"/>
                    <a:pt x="541657" y="0"/>
                  </a:cubicBezTo>
                  <a:cubicBezTo>
                    <a:pt x="885198" y="0"/>
                    <a:pt x="1066448" y="214980"/>
                    <a:pt x="1066448" y="545846"/>
                  </a:cubicBezTo>
                  <a:cubicBezTo>
                    <a:pt x="1066448" y="876711"/>
                    <a:pt x="868333" y="1110650"/>
                    <a:pt x="526923" y="1110650"/>
                  </a:cubicBezTo>
                  <a:cubicBezTo>
                    <a:pt x="185512" y="1110650"/>
                    <a:pt x="36" y="893576"/>
                    <a:pt x="36" y="556354"/>
                  </a:cubicBezTo>
                  <a:close/>
                  <a:moveTo>
                    <a:pt x="765051" y="550071"/>
                  </a:moveTo>
                  <a:cubicBezTo>
                    <a:pt x="765051" y="335091"/>
                    <a:pt x="689177" y="216569"/>
                    <a:pt x="537431" y="216569"/>
                  </a:cubicBezTo>
                  <a:cubicBezTo>
                    <a:pt x="385685" y="216569"/>
                    <a:pt x="305587" y="335127"/>
                    <a:pt x="305587" y="547976"/>
                  </a:cubicBezTo>
                  <a:cubicBezTo>
                    <a:pt x="305587" y="760825"/>
                    <a:pt x="379329" y="892023"/>
                    <a:pt x="528981" y="892023"/>
                  </a:cubicBezTo>
                  <a:cubicBezTo>
                    <a:pt x="678633" y="892023"/>
                    <a:pt x="765051" y="769276"/>
                    <a:pt x="765051" y="550071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" name="Freihandform: Form 12">
              <a:extLst>
                <a:ext uri="{FF2B5EF4-FFF2-40B4-BE49-F238E27FC236}">
                  <a16:creationId xmlns:a16="http://schemas.microsoft.com/office/drawing/2014/main" id="{327E12ED-2127-25EC-1ED0-A30B636354BC}"/>
                </a:ext>
              </a:extLst>
            </p:cNvPr>
            <p:cNvSpPr/>
            <p:nvPr/>
          </p:nvSpPr>
          <p:spPr>
            <a:xfrm>
              <a:off x="6410838" y="2808294"/>
              <a:ext cx="1066231" cy="1086021"/>
            </a:xfrm>
            <a:custGeom>
              <a:avLst/>
              <a:gdLst>
                <a:gd name="connsiteX0" fmla="*/ 0 w 1066231"/>
                <a:gd name="connsiteY0" fmla="*/ 1228 h 1086021"/>
                <a:gd name="connsiteX1" fmla="*/ 283955 w 1066231"/>
                <a:gd name="connsiteY1" fmla="*/ 1228 h 1086021"/>
                <a:gd name="connsiteX2" fmla="*/ 526381 w 1066231"/>
                <a:gd name="connsiteY2" fmla="*/ 790691 h 1086021"/>
                <a:gd name="connsiteX3" fmla="*/ 539381 w 1066231"/>
                <a:gd name="connsiteY3" fmla="*/ 790691 h 1086021"/>
                <a:gd name="connsiteX4" fmla="*/ 777545 w 1066231"/>
                <a:gd name="connsiteY4" fmla="*/ 0 h 1086021"/>
                <a:gd name="connsiteX5" fmla="*/ 1066232 w 1066231"/>
                <a:gd name="connsiteY5" fmla="*/ 0 h 1086021"/>
                <a:gd name="connsiteX6" fmla="*/ 675346 w 1066231"/>
                <a:gd name="connsiteY6" fmla="*/ 1086021 h 1086021"/>
                <a:gd name="connsiteX7" fmla="*/ 394821 w 1066231"/>
                <a:gd name="connsiteY7" fmla="*/ 1084866 h 1086021"/>
                <a:gd name="connsiteX8" fmla="*/ 0 w 1066231"/>
                <a:gd name="connsiteY8" fmla="*/ 1228 h 1086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6231" h="1086021">
                  <a:moveTo>
                    <a:pt x="0" y="1228"/>
                  </a:moveTo>
                  <a:lnTo>
                    <a:pt x="283955" y="1228"/>
                  </a:lnTo>
                  <a:lnTo>
                    <a:pt x="526381" y="790691"/>
                  </a:lnTo>
                  <a:lnTo>
                    <a:pt x="539381" y="790691"/>
                  </a:lnTo>
                  <a:lnTo>
                    <a:pt x="777545" y="0"/>
                  </a:lnTo>
                  <a:lnTo>
                    <a:pt x="1066232" y="0"/>
                  </a:lnTo>
                  <a:lnTo>
                    <a:pt x="675346" y="1086021"/>
                  </a:lnTo>
                  <a:lnTo>
                    <a:pt x="394821" y="1084866"/>
                  </a:lnTo>
                  <a:lnTo>
                    <a:pt x="0" y="1228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" name="Freihandform: Form 13">
              <a:extLst>
                <a:ext uri="{FF2B5EF4-FFF2-40B4-BE49-F238E27FC236}">
                  <a16:creationId xmlns:a16="http://schemas.microsoft.com/office/drawing/2014/main" id="{C04B06BE-12B6-CCB9-40AE-E7ED157136ED}"/>
                </a:ext>
              </a:extLst>
            </p:cNvPr>
            <p:cNvSpPr/>
            <p:nvPr/>
          </p:nvSpPr>
          <p:spPr>
            <a:xfrm>
              <a:off x="3393430" y="2257682"/>
              <a:ext cx="851865" cy="1636633"/>
            </a:xfrm>
            <a:custGeom>
              <a:avLst/>
              <a:gdLst>
                <a:gd name="connsiteX0" fmla="*/ 561374 w 851865"/>
                <a:gd name="connsiteY0" fmla="*/ 396700 h 1636633"/>
                <a:gd name="connsiteX1" fmla="*/ 717454 w 851865"/>
                <a:gd name="connsiteY1" fmla="*/ 227619 h 1636633"/>
                <a:gd name="connsiteX2" fmla="*/ 851866 w 851865"/>
                <a:gd name="connsiteY2" fmla="*/ 247120 h 1636633"/>
                <a:gd name="connsiteX3" fmla="*/ 851866 w 851865"/>
                <a:gd name="connsiteY3" fmla="*/ 26001 h 1636633"/>
                <a:gd name="connsiteX4" fmla="*/ 648117 w 851865"/>
                <a:gd name="connsiteY4" fmla="*/ 0 h 1636633"/>
                <a:gd name="connsiteX5" fmla="*/ 277419 w 851865"/>
                <a:gd name="connsiteY5" fmla="*/ 381496 h 1636633"/>
                <a:gd name="connsiteX6" fmla="*/ 277419 w 851865"/>
                <a:gd name="connsiteY6" fmla="*/ 550576 h 1636633"/>
                <a:gd name="connsiteX7" fmla="*/ 85226 w 851865"/>
                <a:gd name="connsiteY7" fmla="*/ 550576 h 1636633"/>
                <a:gd name="connsiteX8" fmla="*/ 0 w 851865"/>
                <a:gd name="connsiteY8" fmla="*/ 784696 h 1636633"/>
                <a:gd name="connsiteX9" fmla="*/ 277419 w 851865"/>
                <a:gd name="connsiteY9" fmla="*/ 784696 h 1636633"/>
                <a:gd name="connsiteX10" fmla="*/ 277419 w 851865"/>
                <a:gd name="connsiteY10" fmla="*/ 1636634 h 1636633"/>
                <a:gd name="connsiteX11" fmla="*/ 561410 w 851865"/>
                <a:gd name="connsiteY11" fmla="*/ 1636634 h 1636633"/>
                <a:gd name="connsiteX12" fmla="*/ 561410 w 851865"/>
                <a:gd name="connsiteY12" fmla="*/ 767831 h 1636633"/>
                <a:gd name="connsiteX13" fmla="*/ 552743 w 851865"/>
                <a:gd name="connsiteY13" fmla="*/ 784732 h 1636633"/>
                <a:gd name="connsiteX14" fmla="*/ 822650 w 851865"/>
                <a:gd name="connsiteY14" fmla="*/ 784732 h 1636633"/>
                <a:gd name="connsiteX15" fmla="*/ 822650 w 851865"/>
                <a:gd name="connsiteY15" fmla="*/ 550612 h 1636633"/>
                <a:gd name="connsiteX16" fmla="*/ 552743 w 851865"/>
                <a:gd name="connsiteY16" fmla="*/ 550612 h 1636633"/>
                <a:gd name="connsiteX17" fmla="*/ 561410 w 851865"/>
                <a:gd name="connsiteY17" fmla="*/ 585281 h 1636633"/>
                <a:gd name="connsiteX18" fmla="*/ 561410 w 851865"/>
                <a:gd name="connsiteY18" fmla="*/ 396700 h 1636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51865" h="1636633">
                  <a:moveTo>
                    <a:pt x="561374" y="396700"/>
                  </a:moveTo>
                  <a:cubicBezTo>
                    <a:pt x="561374" y="273157"/>
                    <a:pt x="602543" y="227619"/>
                    <a:pt x="717454" y="227619"/>
                  </a:cubicBezTo>
                  <a:cubicBezTo>
                    <a:pt x="769492" y="227619"/>
                    <a:pt x="814995" y="236286"/>
                    <a:pt x="851866" y="247120"/>
                  </a:cubicBezTo>
                  <a:lnTo>
                    <a:pt x="851866" y="26001"/>
                  </a:lnTo>
                  <a:cubicBezTo>
                    <a:pt x="810697" y="15167"/>
                    <a:pt x="758658" y="0"/>
                    <a:pt x="648117" y="0"/>
                  </a:cubicBezTo>
                  <a:cubicBezTo>
                    <a:pt x="403164" y="0"/>
                    <a:pt x="277419" y="145246"/>
                    <a:pt x="277419" y="381496"/>
                  </a:cubicBezTo>
                  <a:lnTo>
                    <a:pt x="277419" y="550576"/>
                  </a:lnTo>
                  <a:lnTo>
                    <a:pt x="85226" y="550576"/>
                  </a:lnTo>
                  <a:lnTo>
                    <a:pt x="0" y="784696"/>
                  </a:lnTo>
                  <a:lnTo>
                    <a:pt x="277419" y="784696"/>
                  </a:lnTo>
                  <a:lnTo>
                    <a:pt x="277419" y="1636634"/>
                  </a:lnTo>
                  <a:lnTo>
                    <a:pt x="561410" y="1636634"/>
                  </a:lnTo>
                  <a:lnTo>
                    <a:pt x="561410" y="767831"/>
                  </a:lnTo>
                  <a:lnTo>
                    <a:pt x="552743" y="784732"/>
                  </a:lnTo>
                  <a:lnTo>
                    <a:pt x="822650" y="784732"/>
                  </a:lnTo>
                  <a:lnTo>
                    <a:pt x="822650" y="550612"/>
                  </a:lnTo>
                  <a:lnTo>
                    <a:pt x="552743" y="550612"/>
                  </a:lnTo>
                  <a:lnTo>
                    <a:pt x="561410" y="585281"/>
                  </a:lnTo>
                  <a:lnTo>
                    <a:pt x="561410" y="396700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" name="Freihandform: Form 14">
              <a:extLst>
                <a:ext uri="{FF2B5EF4-FFF2-40B4-BE49-F238E27FC236}">
                  <a16:creationId xmlns:a16="http://schemas.microsoft.com/office/drawing/2014/main" id="{C7347229-B1C7-97D9-C145-5D4E097A02A2}"/>
                </a:ext>
              </a:extLst>
            </p:cNvPr>
            <p:cNvSpPr/>
            <p:nvPr/>
          </p:nvSpPr>
          <p:spPr>
            <a:xfrm>
              <a:off x="5437019" y="2809522"/>
              <a:ext cx="840273" cy="1083529"/>
            </a:xfrm>
            <a:custGeom>
              <a:avLst/>
              <a:gdLst>
                <a:gd name="connsiteX0" fmla="*/ 826190 w 840273"/>
                <a:gd name="connsiteY0" fmla="*/ 2492 h 1083529"/>
                <a:gd name="connsiteX1" fmla="*/ 462100 w 840273"/>
                <a:gd name="connsiteY1" fmla="*/ 341700 h 1083529"/>
                <a:gd name="connsiteX2" fmla="*/ 453108 w 840273"/>
                <a:gd name="connsiteY2" fmla="*/ 341772 h 1083529"/>
                <a:gd name="connsiteX3" fmla="*/ 464158 w 840273"/>
                <a:gd name="connsiteY3" fmla="*/ 154780 h 1083529"/>
                <a:gd name="connsiteX4" fmla="*/ 463870 w 840273"/>
                <a:gd name="connsiteY4" fmla="*/ 0 h 1083529"/>
                <a:gd name="connsiteX5" fmla="*/ 82410 w 840273"/>
                <a:gd name="connsiteY5" fmla="*/ 0 h 1083529"/>
                <a:gd name="connsiteX6" fmla="*/ 0 w 840273"/>
                <a:gd name="connsiteY6" fmla="*/ 224875 h 1083529"/>
                <a:gd name="connsiteX7" fmla="*/ 212849 w 840273"/>
                <a:gd name="connsiteY7" fmla="*/ 224875 h 1083529"/>
                <a:gd name="connsiteX8" fmla="*/ 212849 w 840273"/>
                <a:gd name="connsiteY8" fmla="*/ 1083530 h 1083529"/>
                <a:gd name="connsiteX9" fmla="*/ 488535 w 840273"/>
                <a:gd name="connsiteY9" fmla="*/ 1083530 h 1083529"/>
                <a:gd name="connsiteX10" fmla="*/ 488535 w 840273"/>
                <a:gd name="connsiteY10" fmla="*/ 684266 h 1083529"/>
                <a:gd name="connsiteX11" fmla="*/ 760970 w 840273"/>
                <a:gd name="connsiteY11" fmla="*/ 332708 h 1083529"/>
                <a:gd name="connsiteX12" fmla="*/ 840274 w 840273"/>
                <a:gd name="connsiteY12" fmla="*/ 332708 h 1083529"/>
                <a:gd name="connsiteX13" fmla="*/ 840274 w 840273"/>
                <a:gd name="connsiteY13" fmla="*/ 2456 h 1083529"/>
                <a:gd name="connsiteX14" fmla="*/ 826153 w 840273"/>
                <a:gd name="connsiteY14" fmla="*/ 2456 h 1083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40273" h="1083529">
                  <a:moveTo>
                    <a:pt x="826190" y="2492"/>
                  </a:moveTo>
                  <a:cubicBezTo>
                    <a:pt x="640786" y="2492"/>
                    <a:pt x="490918" y="119786"/>
                    <a:pt x="462100" y="341700"/>
                  </a:cubicBezTo>
                  <a:lnTo>
                    <a:pt x="453108" y="341772"/>
                  </a:lnTo>
                  <a:lnTo>
                    <a:pt x="464158" y="154780"/>
                  </a:lnTo>
                  <a:lnTo>
                    <a:pt x="463870" y="0"/>
                  </a:lnTo>
                  <a:lnTo>
                    <a:pt x="82410" y="0"/>
                  </a:lnTo>
                  <a:lnTo>
                    <a:pt x="0" y="224875"/>
                  </a:lnTo>
                  <a:lnTo>
                    <a:pt x="212849" y="224875"/>
                  </a:lnTo>
                  <a:lnTo>
                    <a:pt x="212849" y="1083530"/>
                  </a:lnTo>
                  <a:lnTo>
                    <a:pt x="488535" y="1083530"/>
                  </a:lnTo>
                  <a:lnTo>
                    <a:pt x="488535" y="684266"/>
                  </a:lnTo>
                  <a:cubicBezTo>
                    <a:pt x="488535" y="440432"/>
                    <a:pt x="517894" y="332708"/>
                    <a:pt x="760970" y="332708"/>
                  </a:cubicBezTo>
                  <a:lnTo>
                    <a:pt x="840274" y="332708"/>
                  </a:lnTo>
                  <a:lnTo>
                    <a:pt x="840274" y="2456"/>
                  </a:lnTo>
                  <a:lnTo>
                    <a:pt x="826153" y="2456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" name="Freihandform: Form 15">
              <a:extLst>
                <a:ext uri="{FF2B5EF4-FFF2-40B4-BE49-F238E27FC236}">
                  <a16:creationId xmlns:a16="http://schemas.microsoft.com/office/drawing/2014/main" id="{A945394E-18D2-DF99-6CF3-E56EEB9B5E20}"/>
                </a:ext>
              </a:extLst>
            </p:cNvPr>
            <p:cNvSpPr/>
            <p:nvPr/>
          </p:nvSpPr>
          <p:spPr>
            <a:xfrm>
              <a:off x="7188817" y="4190765"/>
              <a:ext cx="848471" cy="1094074"/>
            </a:xfrm>
            <a:custGeom>
              <a:avLst/>
              <a:gdLst>
                <a:gd name="connsiteX0" fmla="*/ 834171 w 848471"/>
                <a:gd name="connsiteY0" fmla="*/ 2528 h 1094074"/>
                <a:gd name="connsiteX1" fmla="*/ 466542 w 848471"/>
                <a:gd name="connsiteY1" fmla="*/ 345022 h 1094074"/>
                <a:gd name="connsiteX2" fmla="*/ 457478 w 848471"/>
                <a:gd name="connsiteY2" fmla="*/ 345094 h 1094074"/>
                <a:gd name="connsiteX3" fmla="*/ 468636 w 848471"/>
                <a:gd name="connsiteY3" fmla="*/ 156296 h 1094074"/>
                <a:gd name="connsiteX4" fmla="*/ 468348 w 848471"/>
                <a:gd name="connsiteY4" fmla="*/ 0 h 1094074"/>
                <a:gd name="connsiteX5" fmla="*/ 83204 w 848471"/>
                <a:gd name="connsiteY5" fmla="*/ 0 h 1094074"/>
                <a:gd name="connsiteX6" fmla="*/ 0 w 848471"/>
                <a:gd name="connsiteY6" fmla="*/ 227078 h 1094074"/>
                <a:gd name="connsiteX7" fmla="*/ 214944 w 848471"/>
                <a:gd name="connsiteY7" fmla="*/ 227078 h 1094074"/>
                <a:gd name="connsiteX8" fmla="*/ 214944 w 848471"/>
                <a:gd name="connsiteY8" fmla="*/ 1094075 h 1094074"/>
                <a:gd name="connsiteX9" fmla="*/ 493302 w 848471"/>
                <a:gd name="connsiteY9" fmla="*/ 1094075 h 1094074"/>
                <a:gd name="connsiteX10" fmla="*/ 493302 w 848471"/>
                <a:gd name="connsiteY10" fmla="*/ 690911 h 1094074"/>
                <a:gd name="connsiteX11" fmla="*/ 768409 w 848471"/>
                <a:gd name="connsiteY11" fmla="*/ 335958 h 1094074"/>
                <a:gd name="connsiteX12" fmla="*/ 848471 w 848471"/>
                <a:gd name="connsiteY12" fmla="*/ 335958 h 1094074"/>
                <a:gd name="connsiteX13" fmla="*/ 848471 w 848471"/>
                <a:gd name="connsiteY13" fmla="*/ 2528 h 1094074"/>
                <a:gd name="connsiteX14" fmla="*/ 834207 w 848471"/>
                <a:gd name="connsiteY14" fmla="*/ 2528 h 109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48471" h="1094074">
                  <a:moveTo>
                    <a:pt x="834171" y="2528"/>
                  </a:moveTo>
                  <a:cubicBezTo>
                    <a:pt x="646962" y="2528"/>
                    <a:pt x="495649" y="120942"/>
                    <a:pt x="466542" y="345022"/>
                  </a:cubicBezTo>
                  <a:lnTo>
                    <a:pt x="457478" y="345094"/>
                  </a:lnTo>
                  <a:lnTo>
                    <a:pt x="468636" y="156296"/>
                  </a:lnTo>
                  <a:lnTo>
                    <a:pt x="468348" y="0"/>
                  </a:lnTo>
                  <a:lnTo>
                    <a:pt x="83204" y="0"/>
                  </a:lnTo>
                  <a:lnTo>
                    <a:pt x="0" y="227078"/>
                  </a:lnTo>
                  <a:lnTo>
                    <a:pt x="214944" y="227078"/>
                  </a:lnTo>
                  <a:lnTo>
                    <a:pt x="214944" y="1094075"/>
                  </a:lnTo>
                  <a:lnTo>
                    <a:pt x="493302" y="1094075"/>
                  </a:lnTo>
                  <a:lnTo>
                    <a:pt x="493302" y="690911"/>
                  </a:lnTo>
                  <a:cubicBezTo>
                    <a:pt x="493302" y="444730"/>
                    <a:pt x="522950" y="335958"/>
                    <a:pt x="768409" y="335958"/>
                  </a:cubicBezTo>
                  <a:lnTo>
                    <a:pt x="848471" y="335958"/>
                  </a:lnTo>
                  <a:lnTo>
                    <a:pt x="848471" y="2528"/>
                  </a:lnTo>
                  <a:lnTo>
                    <a:pt x="834207" y="2528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" name="Freihandform: Form 16">
              <a:extLst>
                <a:ext uri="{FF2B5EF4-FFF2-40B4-BE49-F238E27FC236}">
                  <a16:creationId xmlns:a16="http://schemas.microsoft.com/office/drawing/2014/main" id="{D5900588-A40F-5450-836E-87CE2C968B10}"/>
                </a:ext>
              </a:extLst>
            </p:cNvPr>
            <p:cNvSpPr/>
            <p:nvPr/>
          </p:nvSpPr>
          <p:spPr>
            <a:xfrm>
              <a:off x="7359955" y="2808294"/>
              <a:ext cx="682026" cy="1086021"/>
            </a:xfrm>
            <a:custGeom>
              <a:avLst/>
              <a:gdLst>
                <a:gd name="connsiteX0" fmla="*/ 0 w 682026"/>
                <a:gd name="connsiteY0" fmla="*/ 1086021 h 1086021"/>
                <a:gd name="connsiteX1" fmla="*/ 286772 w 682026"/>
                <a:gd name="connsiteY1" fmla="*/ 1086021 h 1086021"/>
                <a:gd name="connsiteX2" fmla="*/ 682027 w 682026"/>
                <a:gd name="connsiteY2" fmla="*/ 0 h 1086021"/>
                <a:gd name="connsiteX3" fmla="*/ 395291 w 682026"/>
                <a:gd name="connsiteY3" fmla="*/ 0 h 1086021"/>
                <a:gd name="connsiteX4" fmla="*/ 0 w 682026"/>
                <a:gd name="connsiteY4" fmla="*/ 1086021 h 1086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2026" h="1086021">
                  <a:moveTo>
                    <a:pt x="0" y="1086021"/>
                  </a:moveTo>
                  <a:lnTo>
                    <a:pt x="286772" y="1086021"/>
                  </a:lnTo>
                  <a:lnTo>
                    <a:pt x="682027" y="0"/>
                  </a:lnTo>
                  <a:lnTo>
                    <a:pt x="395291" y="0"/>
                  </a:lnTo>
                  <a:lnTo>
                    <a:pt x="0" y="1086021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" name="Freihandform: Form 17">
              <a:extLst>
                <a:ext uri="{FF2B5EF4-FFF2-40B4-BE49-F238E27FC236}">
                  <a16:creationId xmlns:a16="http://schemas.microsoft.com/office/drawing/2014/main" id="{4E88A925-F678-5EAF-E43D-53C6390855EF}"/>
                </a:ext>
              </a:extLst>
            </p:cNvPr>
            <p:cNvSpPr/>
            <p:nvPr/>
          </p:nvSpPr>
          <p:spPr>
            <a:xfrm>
              <a:off x="3838015" y="4167870"/>
              <a:ext cx="1029649" cy="1116969"/>
            </a:xfrm>
            <a:custGeom>
              <a:avLst/>
              <a:gdLst>
                <a:gd name="connsiteX0" fmla="*/ 671879 w 1029649"/>
                <a:gd name="connsiteY0" fmla="*/ 898668 h 1116969"/>
                <a:gd name="connsiteX1" fmla="*/ 329385 w 1029649"/>
                <a:gd name="connsiteY1" fmla="*/ 1116970 h 1116969"/>
                <a:gd name="connsiteX2" fmla="*/ 0 w 1029649"/>
                <a:gd name="connsiteY2" fmla="*/ 837601 h 1116969"/>
                <a:gd name="connsiteX3" fmla="*/ 390452 w 1029649"/>
                <a:gd name="connsiteY3" fmla="*/ 499477 h 1116969"/>
                <a:gd name="connsiteX4" fmla="*/ 669676 w 1029649"/>
                <a:gd name="connsiteY4" fmla="*/ 416598 h 1116969"/>
                <a:gd name="connsiteX5" fmla="*/ 669676 w 1029649"/>
                <a:gd name="connsiteY5" fmla="*/ 392619 h 1116969"/>
                <a:gd name="connsiteX6" fmla="*/ 484273 w 1029649"/>
                <a:gd name="connsiteY6" fmla="*/ 224658 h 1116969"/>
                <a:gd name="connsiteX7" fmla="*/ 235600 w 1029649"/>
                <a:gd name="connsiteY7" fmla="*/ 383916 h 1116969"/>
                <a:gd name="connsiteX8" fmla="*/ 8739 w 1029649"/>
                <a:gd name="connsiteY8" fmla="*/ 261746 h 1116969"/>
                <a:gd name="connsiteX9" fmla="*/ 514825 w 1029649"/>
                <a:gd name="connsiteY9" fmla="*/ 0 h 1116969"/>
                <a:gd name="connsiteX10" fmla="*/ 966379 w 1029649"/>
                <a:gd name="connsiteY10" fmla="*/ 410097 h 1116969"/>
                <a:gd name="connsiteX11" fmla="*/ 966379 w 1029649"/>
                <a:gd name="connsiteY11" fmla="*/ 763498 h 1116969"/>
                <a:gd name="connsiteX12" fmla="*/ 1029649 w 1029649"/>
                <a:gd name="connsiteY12" fmla="*/ 1114189 h 1116969"/>
                <a:gd name="connsiteX13" fmla="*/ 726446 w 1029649"/>
                <a:gd name="connsiteY13" fmla="*/ 1114189 h 1116969"/>
                <a:gd name="connsiteX14" fmla="*/ 671915 w 1029649"/>
                <a:gd name="connsiteY14" fmla="*/ 898740 h 1116969"/>
                <a:gd name="connsiteX15" fmla="*/ 677152 w 1029649"/>
                <a:gd name="connsiteY15" fmla="*/ 712615 h 1116969"/>
                <a:gd name="connsiteX16" fmla="*/ 677152 w 1029649"/>
                <a:gd name="connsiteY16" fmla="*/ 544473 h 1116969"/>
                <a:gd name="connsiteX17" fmla="*/ 677152 w 1029649"/>
                <a:gd name="connsiteY17" fmla="*/ 544473 h 1116969"/>
                <a:gd name="connsiteX18" fmla="*/ 533170 w 1029649"/>
                <a:gd name="connsiteY18" fmla="*/ 606334 h 1116969"/>
                <a:gd name="connsiteX19" fmla="*/ 308476 w 1029649"/>
                <a:gd name="connsiteY19" fmla="*/ 784588 h 1116969"/>
                <a:gd name="connsiteX20" fmla="*/ 441552 w 1029649"/>
                <a:gd name="connsiteY20" fmla="*/ 919830 h 1116969"/>
                <a:gd name="connsiteX21" fmla="*/ 677152 w 1029649"/>
                <a:gd name="connsiteY21" fmla="*/ 712615 h 1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9649" h="1116969">
                  <a:moveTo>
                    <a:pt x="671879" y="898668"/>
                  </a:moveTo>
                  <a:cubicBezTo>
                    <a:pt x="621068" y="1043155"/>
                    <a:pt x="486476" y="1116970"/>
                    <a:pt x="329385" y="1116970"/>
                  </a:cubicBezTo>
                  <a:cubicBezTo>
                    <a:pt x="119967" y="1116970"/>
                    <a:pt x="0" y="1018635"/>
                    <a:pt x="0" y="837601"/>
                  </a:cubicBezTo>
                  <a:cubicBezTo>
                    <a:pt x="0" y="630350"/>
                    <a:pt x="163591" y="545304"/>
                    <a:pt x="390452" y="499477"/>
                  </a:cubicBezTo>
                  <a:cubicBezTo>
                    <a:pt x="578058" y="460222"/>
                    <a:pt x="660937" y="440577"/>
                    <a:pt x="669676" y="416598"/>
                  </a:cubicBezTo>
                  <a:lnTo>
                    <a:pt x="669676" y="392619"/>
                  </a:lnTo>
                  <a:cubicBezTo>
                    <a:pt x="669676" y="287928"/>
                    <a:pt x="617313" y="224658"/>
                    <a:pt x="484273" y="224658"/>
                  </a:cubicBezTo>
                  <a:cubicBezTo>
                    <a:pt x="351233" y="224658"/>
                    <a:pt x="270485" y="303167"/>
                    <a:pt x="235600" y="383916"/>
                  </a:cubicBezTo>
                  <a:lnTo>
                    <a:pt x="8739" y="261746"/>
                  </a:lnTo>
                  <a:cubicBezTo>
                    <a:pt x="87285" y="100321"/>
                    <a:pt x="279224" y="0"/>
                    <a:pt x="514825" y="0"/>
                  </a:cubicBezTo>
                  <a:cubicBezTo>
                    <a:pt x="822398" y="0"/>
                    <a:pt x="966379" y="143982"/>
                    <a:pt x="966379" y="410097"/>
                  </a:cubicBezTo>
                  <a:lnTo>
                    <a:pt x="966379" y="763498"/>
                  </a:lnTo>
                  <a:cubicBezTo>
                    <a:pt x="966379" y="990358"/>
                    <a:pt x="992561" y="1083674"/>
                    <a:pt x="1029649" y="1114189"/>
                  </a:cubicBezTo>
                  <a:lnTo>
                    <a:pt x="726446" y="1114189"/>
                  </a:lnTo>
                  <a:cubicBezTo>
                    <a:pt x="700264" y="1090210"/>
                    <a:pt x="678452" y="1023077"/>
                    <a:pt x="671915" y="898740"/>
                  </a:cubicBezTo>
                  <a:close/>
                  <a:moveTo>
                    <a:pt x="677152" y="712615"/>
                  </a:moveTo>
                  <a:lnTo>
                    <a:pt x="677152" y="544473"/>
                  </a:lnTo>
                  <a:lnTo>
                    <a:pt x="677152" y="544473"/>
                  </a:lnTo>
                  <a:cubicBezTo>
                    <a:pt x="647575" y="571811"/>
                    <a:pt x="611715" y="582356"/>
                    <a:pt x="533170" y="606334"/>
                  </a:cubicBezTo>
                  <a:cubicBezTo>
                    <a:pt x="384855" y="647792"/>
                    <a:pt x="308476" y="686433"/>
                    <a:pt x="308476" y="784588"/>
                  </a:cubicBezTo>
                  <a:cubicBezTo>
                    <a:pt x="308476" y="871836"/>
                    <a:pt x="369543" y="919830"/>
                    <a:pt x="441552" y="919830"/>
                  </a:cubicBezTo>
                  <a:cubicBezTo>
                    <a:pt x="550612" y="919830"/>
                    <a:pt x="655340" y="839118"/>
                    <a:pt x="677152" y="712615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" name="Freihandform: Form 18">
              <a:extLst>
                <a:ext uri="{FF2B5EF4-FFF2-40B4-BE49-F238E27FC236}">
                  <a16:creationId xmlns:a16="http://schemas.microsoft.com/office/drawing/2014/main" id="{D7D431A4-EFBA-5B81-6EC1-A85FBF142F40}"/>
                </a:ext>
              </a:extLst>
            </p:cNvPr>
            <p:cNvSpPr/>
            <p:nvPr/>
          </p:nvSpPr>
          <p:spPr>
            <a:xfrm>
              <a:off x="8099474" y="4191379"/>
              <a:ext cx="870463" cy="1100177"/>
            </a:xfrm>
            <a:custGeom>
              <a:avLst/>
              <a:gdLst>
                <a:gd name="connsiteX0" fmla="*/ 0 w 870463"/>
                <a:gd name="connsiteY0" fmla="*/ 889387 h 1100177"/>
                <a:gd name="connsiteX1" fmla="*/ 172836 w 870463"/>
                <a:gd name="connsiteY1" fmla="*/ 741866 h 1100177"/>
                <a:gd name="connsiteX2" fmla="*/ 434185 w 870463"/>
                <a:gd name="connsiteY2" fmla="*/ 893612 h 1100177"/>
                <a:gd name="connsiteX3" fmla="*/ 573291 w 870463"/>
                <a:gd name="connsiteY3" fmla="*/ 796649 h 1100177"/>
                <a:gd name="connsiteX4" fmla="*/ 305623 w 870463"/>
                <a:gd name="connsiteY4" fmla="*/ 621719 h 1100177"/>
                <a:gd name="connsiteX5" fmla="*/ 40049 w 870463"/>
                <a:gd name="connsiteY5" fmla="*/ 316132 h 1100177"/>
                <a:gd name="connsiteX6" fmla="*/ 459464 w 870463"/>
                <a:gd name="connsiteY6" fmla="*/ 0 h 1100177"/>
                <a:gd name="connsiteX7" fmla="*/ 859919 w 870463"/>
                <a:gd name="connsiteY7" fmla="*/ 181250 h 1100177"/>
                <a:gd name="connsiteX8" fmla="*/ 684988 w 870463"/>
                <a:gd name="connsiteY8" fmla="*/ 332996 h 1100177"/>
                <a:gd name="connsiteX9" fmla="*/ 472103 w 870463"/>
                <a:gd name="connsiteY9" fmla="*/ 202340 h 1100177"/>
                <a:gd name="connsiteX10" fmla="*/ 335127 w 870463"/>
                <a:gd name="connsiteY10" fmla="*/ 299303 h 1100177"/>
                <a:gd name="connsiteX11" fmla="*/ 577517 w 870463"/>
                <a:gd name="connsiteY11" fmla="*/ 463689 h 1100177"/>
                <a:gd name="connsiteX12" fmla="*/ 870464 w 870463"/>
                <a:gd name="connsiteY12" fmla="*/ 784046 h 1100177"/>
                <a:gd name="connsiteX13" fmla="*/ 438410 w 870463"/>
                <a:gd name="connsiteY13" fmla="*/ 1100177 h 1100177"/>
                <a:gd name="connsiteX14" fmla="*/ 0 w 870463"/>
                <a:gd name="connsiteY14" fmla="*/ 889423 h 1100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70463" h="1100177">
                  <a:moveTo>
                    <a:pt x="0" y="889387"/>
                  </a:moveTo>
                  <a:lnTo>
                    <a:pt x="172836" y="741866"/>
                  </a:lnTo>
                  <a:cubicBezTo>
                    <a:pt x="233975" y="836698"/>
                    <a:pt x="322488" y="893612"/>
                    <a:pt x="434185" y="893612"/>
                  </a:cubicBezTo>
                  <a:cubicBezTo>
                    <a:pt x="512152" y="893612"/>
                    <a:pt x="573291" y="859883"/>
                    <a:pt x="573291" y="796649"/>
                  </a:cubicBezTo>
                  <a:cubicBezTo>
                    <a:pt x="573291" y="712362"/>
                    <a:pt x="463689" y="676502"/>
                    <a:pt x="305623" y="621719"/>
                  </a:cubicBezTo>
                  <a:cubicBezTo>
                    <a:pt x="170742" y="573255"/>
                    <a:pt x="40049" y="493157"/>
                    <a:pt x="40049" y="316132"/>
                  </a:cubicBezTo>
                  <a:cubicBezTo>
                    <a:pt x="40049" y="139106"/>
                    <a:pt x="196021" y="0"/>
                    <a:pt x="459464" y="0"/>
                  </a:cubicBezTo>
                  <a:cubicBezTo>
                    <a:pt x="666029" y="0"/>
                    <a:pt x="781915" y="75873"/>
                    <a:pt x="859919" y="181250"/>
                  </a:cubicBezTo>
                  <a:lnTo>
                    <a:pt x="684988" y="332996"/>
                  </a:lnTo>
                  <a:cubicBezTo>
                    <a:pt x="657579" y="280308"/>
                    <a:pt x="588025" y="202340"/>
                    <a:pt x="472103" y="202340"/>
                  </a:cubicBezTo>
                  <a:cubicBezTo>
                    <a:pt x="387816" y="202340"/>
                    <a:pt x="335127" y="244484"/>
                    <a:pt x="335127" y="299303"/>
                  </a:cubicBezTo>
                  <a:cubicBezTo>
                    <a:pt x="335127" y="383627"/>
                    <a:pt x="446824" y="417320"/>
                    <a:pt x="577517" y="463689"/>
                  </a:cubicBezTo>
                  <a:cubicBezTo>
                    <a:pt x="727168" y="516377"/>
                    <a:pt x="870464" y="585931"/>
                    <a:pt x="870464" y="784046"/>
                  </a:cubicBezTo>
                  <a:cubicBezTo>
                    <a:pt x="870464" y="982161"/>
                    <a:pt x="703948" y="1100177"/>
                    <a:pt x="438410" y="1100177"/>
                  </a:cubicBezTo>
                  <a:cubicBezTo>
                    <a:pt x="257159" y="1100177"/>
                    <a:pt x="84323" y="1028530"/>
                    <a:pt x="0" y="889423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" name="Freihandform: Form 19">
              <a:extLst>
                <a:ext uri="{FF2B5EF4-FFF2-40B4-BE49-F238E27FC236}">
                  <a16:creationId xmlns:a16="http://schemas.microsoft.com/office/drawing/2014/main" id="{19B04DBE-6C92-041C-A42F-ACB8E1422CE5}"/>
                </a:ext>
              </a:extLst>
            </p:cNvPr>
            <p:cNvSpPr/>
            <p:nvPr/>
          </p:nvSpPr>
          <p:spPr>
            <a:xfrm>
              <a:off x="8099474" y="2807536"/>
              <a:ext cx="870463" cy="1100177"/>
            </a:xfrm>
            <a:custGeom>
              <a:avLst/>
              <a:gdLst>
                <a:gd name="connsiteX0" fmla="*/ 0 w 870463"/>
                <a:gd name="connsiteY0" fmla="*/ 889387 h 1100177"/>
                <a:gd name="connsiteX1" fmla="*/ 172836 w 870463"/>
                <a:gd name="connsiteY1" fmla="*/ 741866 h 1100177"/>
                <a:gd name="connsiteX2" fmla="*/ 434185 w 870463"/>
                <a:gd name="connsiteY2" fmla="*/ 893612 h 1100177"/>
                <a:gd name="connsiteX3" fmla="*/ 573291 w 870463"/>
                <a:gd name="connsiteY3" fmla="*/ 796649 h 1100177"/>
                <a:gd name="connsiteX4" fmla="*/ 305623 w 870463"/>
                <a:gd name="connsiteY4" fmla="*/ 621719 h 1100177"/>
                <a:gd name="connsiteX5" fmla="*/ 40049 w 870463"/>
                <a:gd name="connsiteY5" fmla="*/ 316132 h 1100177"/>
                <a:gd name="connsiteX6" fmla="*/ 459464 w 870463"/>
                <a:gd name="connsiteY6" fmla="*/ 0 h 1100177"/>
                <a:gd name="connsiteX7" fmla="*/ 859919 w 870463"/>
                <a:gd name="connsiteY7" fmla="*/ 181250 h 1100177"/>
                <a:gd name="connsiteX8" fmla="*/ 684988 w 870463"/>
                <a:gd name="connsiteY8" fmla="*/ 332996 h 1100177"/>
                <a:gd name="connsiteX9" fmla="*/ 472103 w 870463"/>
                <a:gd name="connsiteY9" fmla="*/ 202340 h 1100177"/>
                <a:gd name="connsiteX10" fmla="*/ 335127 w 870463"/>
                <a:gd name="connsiteY10" fmla="*/ 299303 h 1100177"/>
                <a:gd name="connsiteX11" fmla="*/ 577517 w 870463"/>
                <a:gd name="connsiteY11" fmla="*/ 463689 h 1100177"/>
                <a:gd name="connsiteX12" fmla="*/ 870464 w 870463"/>
                <a:gd name="connsiteY12" fmla="*/ 784046 h 1100177"/>
                <a:gd name="connsiteX13" fmla="*/ 438410 w 870463"/>
                <a:gd name="connsiteY13" fmla="*/ 1100178 h 1100177"/>
                <a:gd name="connsiteX14" fmla="*/ 0 w 870463"/>
                <a:gd name="connsiteY14" fmla="*/ 889423 h 1100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70463" h="1100177">
                  <a:moveTo>
                    <a:pt x="0" y="889387"/>
                  </a:moveTo>
                  <a:lnTo>
                    <a:pt x="172836" y="741866"/>
                  </a:lnTo>
                  <a:cubicBezTo>
                    <a:pt x="233975" y="836698"/>
                    <a:pt x="322488" y="893612"/>
                    <a:pt x="434185" y="893612"/>
                  </a:cubicBezTo>
                  <a:cubicBezTo>
                    <a:pt x="512152" y="893612"/>
                    <a:pt x="573291" y="859883"/>
                    <a:pt x="573291" y="796649"/>
                  </a:cubicBezTo>
                  <a:cubicBezTo>
                    <a:pt x="573291" y="712362"/>
                    <a:pt x="463689" y="676502"/>
                    <a:pt x="305623" y="621719"/>
                  </a:cubicBezTo>
                  <a:cubicBezTo>
                    <a:pt x="170742" y="573255"/>
                    <a:pt x="40049" y="493157"/>
                    <a:pt x="40049" y="316132"/>
                  </a:cubicBezTo>
                  <a:cubicBezTo>
                    <a:pt x="40049" y="139107"/>
                    <a:pt x="196021" y="0"/>
                    <a:pt x="459464" y="0"/>
                  </a:cubicBezTo>
                  <a:cubicBezTo>
                    <a:pt x="666029" y="0"/>
                    <a:pt x="781915" y="75873"/>
                    <a:pt x="859919" y="181250"/>
                  </a:cubicBezTo>
                  <a:lnTo>
                    <a:pt x="684988" y="332996"/>
                  </a:lnTo>
                  <a:cubicBezTo>
                    <a:pt x="657579" y="280308"/>
                    <a:pt x="588025" y="202340"/>
                    <a:pt x="472103" y="202340"/>
                  </a:cubicBezTo>
                  <a:cubicBezTo>
                    <a:pt x="387816" y="202340"/>
                    <a:pt x="335127" y="244484"/>
                    <a:pt x="335127" y="299303"/>
                  </a:cubicBezTo>
                  <a:cubicBezTo>
                    <a:pt x="335127" y="383627"/>
                    <a:pt x="446824" y="417320"/>
                    <a:pt x="577517" y="463689"/>
                  </a:cubicBezTo>
                  <a:cubicBezTo>
                    <a:pt x="727168" y="516377"/>
                    <a:pt x="870464" y="585931"/>
                    <a:pt x="870464" y="784046"/>
                  </a:cubicBezTo>
                  <a:cubicBezTo>
                    <a:pt x="870464" y="982161"/>
                    <a:pt x="703948" y="1100178"/>
                    <a:pt x="438410" y="1100178"/>
                  </a:cubicBezTo>
                  <a:cubicBezTo>
                    <a:pt x="257159" y="1100178"/>
                    <a:pt x="84323" y="1028530"/>
                    <a:pt x="0" y="889423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90571028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4170" userDrawn="1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tro - editable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D19440D8-36C8-9F20-5BE6-5D024AE51BA0}"/>
              </a:ext>
            </a:extLst>
          </p:cNvPr>
          <p:cNvSpPr txBox="1"/>
          <p:nvPr userDrawn="1"/>
        </p:nvSpPr>
        <p:spPr>
          <a:xfrm>
            <a:off x="304800" y="298800"/>
            <a:ext cx="1061188" cy="296081"/>
          </a:xfrm>
          <a:prstGeom prst="rect">
            <a:avLst/>
          </a:prstGeom>
          <a:noFill/>
        </p:spPr>
        <p:txBody>
          <a:bodyPr wrap="none" lIns="0" rIns="0" rtlCol="0" anchor="ctr">
            <a:noAutofit/>
          </a:bodyPr>
          <a:lstStyle/>
          <a:p>
            <a:r>
              <a:rPr lang="en-US" sz="2400" noProof="0" dirty="0"/>
              <a:t>Contact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638F8DD-BEC9-6467-0409-DEAA51E30C8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4799" y="1729024"/>
            <a:ext cx="7558158" cy="2520000"/>
          </a:xfrm>
        </p:spPr>
        <p:txBody>
          <a:bodyPr tIns="0" numCol="2" spcCol="288000"/>
          <a:lstStyle>
            <a:lvl1pPr marL="0" indent="0">
              <a:spcAft>
                <a:spcPts val="0"/>
              </a:spcAft>
              <a:buNone/>
              <a:defRPr sz="1000" b="1"/>
            </a:lvl1pPr>
            <a:lvl2pPr marL="0" indent="0">
              <a:spcAft>
                <a:spcPts val="0"/>
              </a:spcAft>
              <a:buNone/>
              <a:defRPr sz="1000"/>
            </a:lvl2pPr>
            <a:lvl3pPr marL="357188" indent="0">
              <a:spcAft>
                <a:spcPts val="0"/>
              </a:spcAft>
              <a:buNone/>
              <a:defRPr sz="1000"/>
            </a:lvl3pPr>
            <a:lvl4pPr marL="534988" indent="0">
              <a:spcAft>
                <a:spcPts val="0"/>
              </a:spcAft>
              <a:buNone/>
              <a:defRPr sz="1000"/>
            </a:lvl4pPr>
            <a:lvl5pPr marL="715963" indent="0">
              <a:spcAft>
                <a:spcPts val="0"/>
              </a:spcAft>
              <a:buNone/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154649-4A4B-29E4-6982-D75D679FBBB3}"/>
              </a:ext>
            </a:extLst>
          </p:cNvPr>
          <p:cNvSpPr txBox="1"/>
          <p:nvPr userDrawn="1"/>
        </p:nvSpPr>
        <p:spPr>
          <a:xfrm>
            <a:off x="304800" y="1260000"/>
            <a:ext cx="326886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noProof="0" dirty="0" err="1"/>
              <a:t>Forvis</a:t>
            </a:r>
            <a:r>
              <a:rPr lang="en-US" b="1" noProof="0" dirty="0"/>
              <a:t> Mazars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DCD00FD-34AE-282D-C880-195BA8A87E3C}"/>
              </a:ext>
            </a:extLst>
          </p:cNvPr>
          <p:cNvSpPr txBox="1">
            <a:spLocks/>
          </p:cNvSpPr>
          <p:nvPr userDrawn="1"/>
        </p:nvSpPr>
        <p:spPr>
          <a:xfrm>
            <a:off x="304799" y="5585255"/>
            <a:ext cx="3268869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000" noProof="0" dirty="0">
                <a:solidFill>
                  <a:schemeClr val="tx1"/>
                </a:solidFill>
              </a:rPr>
              <a:t>© </a:t>
            </a:r>
            <a:r>
              <a:rPr lang="en-GB" sz="1000" noProof="0" dirty="0" err="1">
                <a:solidFill>
                  <a:schemeClr val="tx1"/>
                </a:solidFill>
              </a:rPr>
              <a:t>Forvis</a:t>
            </a:r>
            <a:r>
              <a:rPr lang="en-GB" sz="1000" noProof="0" dirty="0">
                <a:solidFill>
                  <a:schemeClr val="tx1"/>
                </a:solidFill>
              </a:rPr>
              <a:t> Mazars 2024. All rights reserved.</a:t>
            </a:r>
          </a:p>
        </p:txBody>
      </p:sp>
      <p:sp>
        <p:nvSpPr>
          <p:cNvPr id="5" name="Text Placeholder 35">
            <a:extLst>
              <a:ext uri="{FF2B5EF4-FFF2-40B4-BE49-F238E27FC236}">
                <a16:creationId xmlns:a16="http://schemas.microsoft.com/office/drawing/2014/main" id="{9C6042AF-CA98-5D4F-3D53-833BF69333E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70332" y="1258888"/>
            <a:ext cx="3712105" cy="2520000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300"/>
              </a:spcAft>
              <a:buNone/>
              <a:defRPr b="0">
                <a:solidFill>
                  <a:schemeClr val="bg1"/>
                </a:solidFill>
              </a:defRPr>
            </a:lvl2pPr>
            <a:lvl3pPr marL="0" indent="0">
              <a:buNone/>
              <a:defRPr b="0">
                <a:solidFill>
                  <a:schemeClr val="bg1"/>
                </a:solidFill>
              </a:defRPr>
            </a:lvl3pPr>
            <a:lvl4pPr marL="0" indent="1588">
              <a:buNone/>
              <a:defRPr b="0">
                <a:solidFill>
                  <a:schemeClr val="bg1"/>
                </a:solidFill>
              </a:defRPr>
            </a:lvl4pPr>
            <a:lvl5pPr marL="0" indent="0"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social media links here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77FEB549-0F87-A538-F4B9-811388A1BED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4799" y="4536000"/>
            <a:ext cx="7558158" cy="94193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The contents of this document are confidential and not for distribution to anyone other than the recipients. Disclosure to third parties cannot be made without the prior written consent of [</a:t>
            </a:r>
            <a:r>
              <a:rPr lang="en-GB" dirty="0" err="1"/>
              <a:t>Forvis</a:t>
            </a:r>
            <a:r>
              <a:rPr lang="en-GB" dirty="0"/>
              <a:t> Mazars xxx : adapt for legal entity].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71E355-0B80-FC55-839B-E1D00403BB83}"/>
              </a:ext>
            </a:extLst>
          </p:cNvPr>
          <p:cNvSpPr txBox="1"/>
          <p:nvPr userDrawn="1"/>
        </p:nvSpPr>
        <p:spPr>
          <a:xfrm>
            <a:off x="8194261" y="298800"/>
            <a:ext cx="1496051" cy="296081"/>
          </a:xfrm>
          <a:prstGeom prst="rect">
            <a:avLst/>
          </a:prstGeom>
          <a:noFill/>
        </p:spPr>
        <p:txBody>
          <a:bodyPr wrap="none" lIns="0" rIns="0" rtlCol="0" anchor="ctr">
            <a:no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Follow us</a:t>
            </a:r>
          </a:p>
        </p:txBody>
      </p:sp>
      <p:pic>
        <p:nvPicPr>
          <p:cNvPr id="4" name="Grafik 11">
            <a:extLst>
              <a:ext uri="{FF2B5EF4-FFF2-40B4-BE49-F238E27FC236}">
                <a16:creationId xmlns:a16="http://schemas.microsoft.com/office/drawing/2014/main" id="{B41EF28B-9739-8541-171C-2F124131A0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963" y="6164039"/>
            <a:ext cx="1080000" cy="45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97393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417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tro - editable true blue 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D19440D8-36C8-9F20-5BE6-5D024AE51BA0}"/>
              </a:ext>
            </a:extLst>
          </p:cNvPr>
          <p:cNvSpPr txBox="1"/>
          <p:nvPr userDrawn="1"/>
        </p:nvSpPr>
        <p:spPr>
          <a:xfrm>
            <a:off x="304800" y="298800"/>
            <a:ext cx="1061188" cy="296081"/>
          </a:xfrm>
          <a:prstGeom prst="rect">
            <a:avLst/>
          </a:prstGeom>
          <a:noFill/>
        </p:spPr>
        <p:txBody>
          <a:bodyPr wrap="none" lIns="0" rIns="0" rtlCol="0" anchor="ctr">
            <a:noAutofit/>
          </a:bodyPr>
          <a:lstStyle/>
          <a:p>
            <a:r>
              <a:rPr lang="en-US" sz="2400" noProof="0" dirty="0">
                <a:solidFill>
                  <a:schemeClr val="bg1"/>
                </a:solidFill>
              </a:rPr>
              <a:t>Contact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154649-4A4B-29E4-6982-D75D679FBBB3}"/>
              </a:ext>
            </a:extLst>
          </p:cNvPr>
          <p:cNvSpPr txBox="1"/>
          <p:nvPr userDrawn="1"/>
        </p:nvSpPr>
        <p:spPr>
          <a:xfrm>
            <a:off x="304800" y="1260000"/>
            <a:ext cx="326886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noProof="0" dirty="0" err="1">
                <a:solidFill>
                  <a:schemeClr val="bg1"/>
                </a:solidFill>
              </a:rPr>
              <a:t>Forvis</a:t>
            </a:r>
            <a:r>
              <a:rPr lang="en-US" b="1" noProof="0" dirty="0">
                <a:solidFill>
                  <a:schemeClr val="bg1"/>
                </a:solidFill>
              </a:rPr>
              <a:t> Mazars</a:t>
            </a:r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8B826133-DF9C-4AE4-3625-4928FA7CBA3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4799" y="1729024"/>
            <a:ext cx="7558158" cy="2520000"/>
          </a:xfrm>
        </p:spPr>
        <p:txBody>
          <a:bodyPr tIns="0" numCol="2" spcCol="288000"/>
          <a:lstStyle>
            <a:lvl1pPr marL="0" indent="0">
              <a:spcAft>
                <a:spcPts val="0"/>
              </a:spcAft>
              <a:buNone/>
              <a:defRPr sz="1000" b="1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</a:defRPr>
            </a:lvl2pPr>
            <a:lvl3pPr marL="357188" indent="0">
              <a:spcAft>
                <a:spcPts val="0"/>
              </a:spcAft>
              <a:buNone/>
              <a:defRPr sz="1000"/>
            </a:lvl3pPr>
            <a:lvl4pPr marL="534988" indent="0">
              <a:spcAft>
                <a:spcPts val="0"/>
              </a:spcAft>
              <a:buNone/>
              <a:defRPr sz="1000"/>
            </a:lvl4pPr>
            <a:lvl5pPr marL="715963" indent="0">
              <a:spcAft>
                <a:spcPts val="0"/>
              </a:spcAft>
              <a:buNone/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5C88522-8DF1-4607-A4E2-5B0EF73CC98B}"/>
              </a:ext>
            </a:extLst>
          </p:cNvPr>
          <p:cNvSpPr txBox="1">
            <a:spLocks/>
          </p:cNvSpPr>
          <p:nvPr userDrawn="1"/>
        </p:nvSpPr>
        <p:spPr>
          <a:xfrm>
            <a:off x="304799" y="5585255"/>
            <a:ext cx="3268869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000" noProof="0" dirty="0">
                <a:solidFill>
                  <a:schemeClr val="bg1"/>
                </a:solidFill>
              </a:rPr>
              <a:t>© </a:t>
            </a:r>
            <a:r>
              <a:rPr lang="en-GB" sz="1000" noProof="0" dirty="0" err="1">
                <a:solidFill>
                  <a:schemeClr val="bg1"/>
                </a:solidFill>
              </a:rPr>
              <a:t>Forvis</a:t>
            </a:r>
            <a:r>
              <a:rPr lang="en-GB" sz="1000" noProof="0" dirty="0">
                <a:solidFill>
                  <a:schemeClr val="bg1"/>
                </a:solidFill>
              </a:rPr>
              <a:t> Mazars 2024. All rights reserved.</a:t>
            </a:r>
          </a:p>
        </p:txBody>
      </p:sp>
      <p:sp>
        <p:nvSpPr>
          <p:cNvPr id="4" name="Text Placeholder 35">
            <a:extLst>
              <a:ext uri="{FF2B5EF4-FFF2-40B4-BE49-F238E27FC236}">
                <a16:creationId xmlns:a16="http://schemas.microsoft.com/office/drawing/2014/main" id="{77766A40-38EE-605E-12B8-98AD84EC9B3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70332" y="1258888"/>
            <a:ext cx="3712105" cy="252000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300"/>
              </a:spcAft>
              <a:buNone/>
              <a:defRPr b="0">
                <a:solidFill>
                  <a:schemeClr val="bg1"/>
                </a:solidFill>
              </a:defRPr>
            </a:lvl2pPr>
            <a:lvl3pPr marL="0" indent="0">
              <a:buNone/>
              <a:defRPr b="0">
                <a:solidFill>
                  <a:schemeClr val="bg1"/>
                </a:solidFill>
              </a:defRPr>
            </a:lvl3pPr>
            <a:lvl4pPr marL="0" indent="1588">
              <a:buNone/>
              <a:defRPr b="0">
                <a:solidFill>
                  <a:schemeClr val="bg1"/>
                </a:solidFill>
              </a:defRPr>
            </a:lvl4pPr>
            <a:lvl5pPr marL="0" indent="0"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social media links here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F7842F13-7A60-C31D-02FB-801B693F412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4799" y="4536000"/>
            <a:ext cx="7558158" cy="941933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The contents of this document are confidential and not for distribution to anyone other than the recipients. Disclosure to third parties cannot be made without the prior written consent of [</a:t>
            </a:r>
            <a:r>
              <a:rPr lang="en-GB" dirty="0" err="1"/>
              <a:t>Forvis</a:t>
            </a:r>
            <a:r>
              <a:rPr lang="en-GB" dirty="0"/>
              <a:t> Mazars xxx : adapt for legal entity].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528E0C-2539-CDDA-14D5-AA97D0855030}"/>
              </a:ext>
            </a:extLst>
          </p:cNvPr>
          <p:cNvSpPr txBox="1"/>
          <p:nvPr userDrawn="1"/>
        </p:nvSpPr>
        <p:spPr>
          <a:xfrm>
            <a:off x="8194261" y="298800"/>
            <a:ext cx="1496051" cy="296081"/>
          </a:xfrm>
          <a:prstGeom prst="rect">
            <a:avLst/>
          </a:prstGeom>
          <a:noFill/>
        </p:spPr>
        <p:txBody>
          <a:bodyPr wrap="none" lIns="0" rIns="0" rtlCol="0" anchor="ctr">
            <a:no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Follow 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FAC88F-2BE6-6EA5-642B-95D6E7F597E6}"/>
              </a:ext>
            </a:extLst>
          </p:cNvPr>
          <p:cNvSpPr txBox="1"/>
          <p:nvPr userDrawn="1"/>
        </p:nvSpPr>
        <p:spPr>
          <a:xfrm>
            <a:off x="-6392332" y="304800"/>
            <a:ext cx="6096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1" dirty="0">
                <a:solidFill>
                  <a:srgbClr val="FF0000"/>
                </a:solidFill>
                <a:effectLst/>
                <a:latin typeface="+mn-lt"/>
                <a:ea typeface="Aptos" panose="020B0004020202020204" pitchFamily="34" charset="0"/>
              </a:rPr>
              <a:t>Please adhere to these instructions when utilising this slide:</a:t>
            </a:r>
            <a:endParaRPr lang="en-US" sz="1200" dirty="0">
              <a:solidFill>
                <a:srgbClr val="FF0000"/>
              </a:solidFill>
              <a:effectLst/>
              <a:latin typeface="+mn-lt"/>
              <a:ea typeface="Aptos" panose="020B0004020202020204" pitchFamily="34" charset="0"/>
            </a:endParaRPr>
          </a:p>
          <a:p>
            <a:r>
              <a:rPr lang="en-GB" sz="1200" i="1" dirty="0">
                <a:solidFill>
                  <a:srgbClr val="FF0000"/>
                </a:solidFill>
                <a:effectLst/>
                <a:latin typeface="+mn-lt"/>
                <a:ea typeface="Aptos" panose="020B0004020202020204" pitchFamily="34" charset="0"/>
              </a:rPr>
              <a:t>You have the flexibility to choose a colour for the background of the cover pages, divider slides, and closing slides from the following options: </a:t>
            </a:r>
            <a:endParaRPr lang="en-US" sz="1200" dirty="0">
              <a:solidFill>
                <a:srgbClr val="FF0000"/>
              </a:solidFill>
              <a:effectLst/>
              <a:latin typeface="+mn-lt"/>
              <a:ea typeface="Aptos" panose="020B00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200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white, </a:t>
            </a:r>
            <a:endParaRPr lang="en-US" sz="1200" dirty="0">
              <a:solidFill>
                <a:srgbClr val="FF0000"/>
              </a:solidFill>
              <a:effectLst/>
              <a:latin typeface="+mn-lt"/>
              <a:ea typeface="Aptos" panose="020B00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200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Indigo Dye, </a:t>
            </a:r>
            <a:endParaRPr lang="en-US" sz="1200" dirty="0">
              <a:solidFill>
                <a:srgbClr val="FF0000"/>
              </a:solidFill>
              <a:effectLst/>
              <a:latin typeface="+mn-lt"/>
              <a:ea typeface="Aptos" panose="020B00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200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True Blue, </a:t>
            </a:r>
            <a:endParaRPr lang="en-US" sz="1200" dirty="0">
              <a:solidFill>
                <a:srgbClr val="FF0000"/>
              </a:solidFill>
              <a:effectLst/>
              <a:latin typeface="+mn-lt"/>
              <a:ea typeface="Aptos" panose="020B00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200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or any colour from the ‘Vision’ colours palettes (see slide 2).</a:t>
            </a:r>
            <a:endParaRPr lang="en-US" sz="1200" dirty="0">
              <a:solidFill>
                <a:srgbClr val="FF0000"/>
              </a:solidFill>
              <a:effectLst/>
              <a:latin typeface="+mn-lt"/>
              <a:ea typeface="Aptos" panose="020B0004020202020204" pitchFamily="34" charset="0"/>
            </a:endParaRPr>
          </a:p>
        </p:txBody>
      </p:sp>
      <p:grpSp>
        <p:nvGrpSpPr>
          <p:cNvPr id="8" name="Gruppieren 4">
            <a:extLst>
              <a:ext uri="{FF2B5EF4-FFF2-40B4-BE49-F238E27FC236}">
                <a16:creationId xmlns:a16="http://schemas.microsoft.com/office/drawing/2014/main" id="{9081FBCB-C1E1-A898-BBDA-C8B6ADA7CD6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811963" y="6165234"/>
            <a:ext cx="1080000" cy="453765"/>
            <a:chOff x="1721984" y="2257682"/>
            <a:chExt cx="7247953" cy="3045250"/>
          </a:xfrm>
        </p:grpSpPr>
        <p:sp>
          <p:nvSpPr>
            <p:cNvPr id="10" name="Freihandform: Form 5">
              <a:extLst>
                <a:ext uri="{FF2B5EF4-FFF2-40B4-BE49-F238E27FC236}">
                  <a16:creationId xmlns:a16="http://schemas.microsoft.com/office/drawing/2014/main" id="{CA432945-2B7D-750F-3B29-34FB83F88BF3}"/>
                </a:ext>
              </a:extLst>
            </p:cNvPr>
            <p:cNvSpPr/>
            <p:nvPr/>
          </p:nvSpPr>
          <p:spPr>
            <a:xfrm>
              <a:off x="1721984" y="4167798"/>
              <a:ext cx="1948179" cy="1135134"/>
            </a:xfrm>
            <a:custGeom>
              <a:avLst/>
              <a:gdLst>
                <a:gd name="connsiteX0" fmla="*/ 1948179 w 1948179"/>
                <a:gd name="connsiteY0" fmla="*/ 391066 h 1135134"/>
                <a:gd name="connsiteX1" fmla="*/ 1641834 w 1948179"/>
                <a:gd name="connsiteY1" fmla="*/ 0 h 1135134"/>
                <a:gd name="connsiteX2" fmla="*/ 1272508 w 1948179"/>
                <a:gd name="connsiteY2" fmla="*/ 302012 h 1135134"/>
                <a:gd name="connsiteX3" fmla="*/ 1257305 w 1948179"/>
                <a:gd name="connsiteY3" fmla="*/ 302012 h 1135134"/>
                <a:gd name="connsiteX4" fmla="*/ 955329 w 1948179"/>
                <a:gd name="connsiteY4" fmla="*/ 0 h 1135134"/>
                <a:gd name="connsiteX5" fmla="*/ 581633 w 1948179"/>
                <a:gd name="connsiteY5" fmla="*/ 312846 h 1135134"/>
                <a:gd name="connsiteX6" fmla="*/ 566177 w 1948179"/>
                <a:gd name="connsiteY6" fmla="*/ 312846 h 1135134"/>
                <a:gd name="connsiteX7" fmla="*/ 333646 w 1948179"/>
                <a:gd name="connsiteY7" fmla="*/ 28240 h 1135134"/>
                <a:gd name="connsiteX8" fmla="*/ 223972 w 1948179"/>
                <a:gd name="connsiteY8" fmla="*/ 10870 h 1135134"/>
                <a:gd name="connsiteX9" fmla="*/ 0 w 1948179"/>
                <a:gd name="connsiteY9" fmla="*/ 10870 h 1135134"/>
                <a:gd name="connsiteX10" fmla="*/ 0 w 1948179"/>
                <a:gd name="connsiteY10" fmla="*/ 257990 h 1135134"/>
                <a:gd name="connsiteX11" fmla="*/ 283991 w 1948179"/>
                <a:gd name="connsiteY11" fmla="*/ 258099 h 1135134"/>
                <a:gd name="connsiteX12" fmla="*/ 283991 w 1948179"/>
                <a:gd name="connsiteY12" fmla="*/ 1116717 h 1135134"/>
                <a:gd name="connsiteX13" fmla="*/ 585967 w 1948179"/>
                <a:gd name="connsiteY13" fmla="*/ 1116717 h 1135134"/>
                <a:gd name="connsiteX14" fmla="*/ 585967 w 1948179"/>
                <a:gd name="connsiteY14" fmla="*/ 562710 h 1135134"/>
                <a:gd name="connsiteX15" fmla="*/ 597342 w 1948179"/>
                <a:gd name="connsiteY15" fmla="*/ 466506 h 1135134"/>
                <a:gd name="connsiteX16" fmla="*/ 820592 w 1948179"/>
                <a:gd name="connsiteY16" fmla="*/ 254198 h 1135134"/>
                <a:gd name="connsiteX17" fmla="*/ 968330 w 1948179"/>
                <a:gd name="connsiteY17" fmla="*/ 473656 h 1135134"/>
                <a:gd name="connsiteX18" fmla="*/ 968330 w 1948179"/>
                <a:gd name="connsiteY18" fmla="*/ 1116753 h 1135134"/>
                <a:gd name="connsiteX19" fmla="*/ 1270305 w 1948179"/>
                <a:gd name="connsiteY19" fmla="*/ 1116753 h 1135134"/>
                <a:gd name="connsiteX20" fmla="*/ 1270305 w 1948179"/>
                <a:gd name="connsiteY20" fmla="*/ 549710 h 1135134"/>
                <a:gd name="connsiteX21" fmla="*/ 1511467 w 1948179"/>
                <a:gd name="connsiteY21" fmla="*/ 254234 h 1135134"/>
                <a:gd name="connsiteX22" fmla="*/ 1644001 w 1948179"/>
                <a:gd name="connsiteY22" fmla="*/ 473692 h 1135134"/>
                <a:gd name="connsiteX23" fmla="*/ 1644001 w 1948179"/>
                <a:gd name="connsiteY23" fmla="*/ 833231 h 1135134"/>
                <a:gd name="connsiteX24" fmla="*/ 1948179 w 1948179"/>
                <a:gd name="connsiteY24" fmla="*/ 1135135 h 1135134"/>
                <a:gd name="connsiteX25" fmla="*/ 1948179 w 1948179"/>
                <a:gd name="connsiteY25" fmla="*/ 391102 h 1135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948179" h="1135134">
                  <a:moveTo>
                    <a:pt x="1948179" y="391066"/>
                  </a:moveTo>
                  <a:cubicBezTo>
                    <a:pt x="1948179" y="149904"/>
                    <a:pt x="1852589" y="0"/>
                    <a:pt x="1641834" y="0"/>
                  </a:cubicBezTo>
                  <a:cubicBezTo>
                    <a:pt x="1468023" y="0"/>
                    <a:pt x="1335489" y="108627"/>
                    <a:pt x="1272508" y="302012"/>
                  </a:cubicBezTo>
                  <a:lnTo>
                    <a:pt x="1257305" y="302012"/>
                  </a:lnTo>
                  <a:cubicBezTo>
                    <a:pt x="1239934" y="128201"/>
                    <a:pt x="1142141" y="0"/>
                    <a:pt x="955329" y="0"/>
                  </a:cubicBezTo>
                  <a:cubicBezTo>
                    <a:pt x="768517" y="0"/>
                    <a:pt x="640317" y="115128"/>
                    <a:pt x="581633" y="312846"/>
                  </a:cubicBezTo>
                  <a:lnTo>
                    <a:pt x="566177" y="312846"/>
                  </a:lnTo>
                  <a:cubicBezTo>
                    <a:pt x="527067" y="181539"/>
                    <a:pt x="455238" y="69770"/>
                    <a:pt x="333646" y="28240"/>
                  </a:cubicBezTo>
                  <a:cubicBezTo>
                    <a:pt x="300820" y="17009"/>
                    <a:pt x="264382" y="10870"/>
                    <a:pt x="223972" y="10870"/>
                  </a:cubicBezTo>
                  <a:lnTo>
                    <a:pt x="0" y="10870"/>
                  </a:lnTo>
                  <a:lnTo>
                    <a:pt x="0" y="257990"/>
                  </a:lnTo>
                  <a:lnTo>
                    <a:pt x="283991" y="258099"/>
                  </a:lnTo>
                  <a:lnTo>
                    <a:pt x="283991" y="1116717"/>
                  </a:lnTo>
                  <a:lnTo>
                    <a:pt x="585967" y="1116717"/>
                  </a:lnTo>
                  <a:lnTo>
                    <a:pt x="585967" y="562710"/>
                  </a:lnTo>
                  <a:cubicBezTo>
                    <a:pt x="586725" y="527536"/>
                    <a:pt x="590806" y="495613"/>
                    <a:pt x="597342" y="466506"/>
                  </a:cubicBezTo>
                  <a:cubicBezTo>
                    <a:pt x="629158" y="324727"/>
                    <a:pt x="723268" y="254198"/>
                    <a:pt x="820592" y="254198"/>
                  </a:cubicBezTo>
                  <a:cubicBezTo>
                    <a:pt x="917916" y="254198"/>
                    <a:pt x="968330" y="297642"/>
                    <a:pt x="968330" y="473656"/>
                  </a:cubicBezTo>
                  <a:lnTo>
                    <a:pt x="968330" y="1116753"/>
                  </a:lnTo>
                  <a:lnTo>
                    <a:pt x="1270305" y="1116753"/>
                  </a:lnTo>
                  <a:lnTo>
                    <a:pt x="1270305" y="549710"/>
                  </a:lnTo>
                  <a:cubicBezTo>
                    <a:pt x="1292045" y="330288"/>
                    <a:pt x="1405006" y="254234"/>
                    <a:pt x="1511467" y="254234"/>
                  </a:cubicBezTo>
                  <a:cubicBezTo>
                    <a:pt x="1617927" y="254234"/>
                    <a:pt x="1644001" y="328121"/>
                    <a:pt x="1644001" y="473692"/>
                  </a:cubicBezTo>
                  <a:lnTo>
                    <a:pt x="1644001" y="833231"/>
                  </a:lnTo>
                  <a:cubicBezTo>
                    <a:pt x="1644001" y="1005923"/>
                    <a:pt x="1755662" y="1125384"/>
                    <a:pt x="1948179" y="1135135"/>
                  </a:cubicBezTo>
                  <a:lnTo>
                    <a:pt x="1948179" y="391102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" name="Freihandform: Form 7">
              <a:extLst>
                <a:ext uri="{FF2B5EF4-FFF2-40B4-BE49-F238E27FC236}">
                  <a16:creationId xmlns:a16="http://schemas.microsoft.com/office/drawing/2014/main" id="{8B6E496E-4C4E-23AB-B504-7FF51EB505E0}"/>
                </a:ext>
              </a:extLst>
            </p:cNvPr>
            <p:cNvSpPr/>
            <p:nvPr/>
          </p:nvSpPr>
          <p:spPr>
            <a:xfrm>
              <a:off x="5035697" y="4193979"/>
              <a:ext cx="910332" cy="1088477"/>
            </a:xfrm>
            <a:custGeom>
              <a:avLst/>
              <a:gdLst>
                <a:gd name="connsiteX0" fmla="*/ 326785 w 910332"/>
                <a:gd name="connsiteY0" fmla="*/ 851469 h 1088477"/>
                <a:gd name="connsiteX1" fmla="*/ 897296 w 910332"/>
                <a:gd name="connsiteY1" fmla="*/ 235817 h 1088477"/>
                <a:gd name="connsiteX2" fmla="*/ 897296 w 910332"/>
                <a:gd name="connsiteY2" fmla="*/ 5381 h 1088477"/>
                <a:gd name="connsiteX3" fmla="*/ 897296 w 910332"/>
                <a:gd name="connsiteY3" fmla="*/ 5381 h 1088477"/>
                <a:gd name="connsiteX4" fmla="*/ 897296 w 910332"/>
                <a:gd name="connsiteY4" fmla="*/ 0 h 1088477"/>
                <a:gd name="connsiteX5" fmla="*/ 22535 w 910332"/>
                <a:gd name="connsiteY5" fmla="*/ 0 h 1088477"/>
                <a:gd name="connsiteX6" fmla="*/ 22535 w 910332"/>
                <a:gd name="connsiteY6" fmla="*/ 225958 h 1088477"/>
                <a:gd name="connsiteX7" fmla="*/ 600629 w 910332"/>
                <a:gd name="connsiteY7" fmla="*/ 225958 h 1088477"/>
                <a:gd name="connsiteX8" fmla="*/ 0 w 910332"/>
                <a:gd name="connsiteY8" fmla="*/ 868947 h 1088477"/>
                <a:gd name="connsiteX9" fmla="*/ 0 w 910332"/>
                <a:gd name="connsiteY9" fmla="*/ 1088477 h 1088477"/>
                <a:gd name="connsiteX10" fmla="*/ 910333 w 910332"/>
                <a:gd name="connsiteY10" fmla="*/ 1088477 h 1088477"/>
                <a:gd name="connsiteX11" fmla="*/ 910333 w 910332"/>
                <a:gd name="connsiteY11" fmla="*/ 851469 h 1088477"/>
                <a:gd name="connsiteX12" fmla="*/ 326785 w 910332"/>
                <a:gd name="connsiteY12" fmla="*/ 851469 h 108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0332" h="1088477">
                  <a:moveTo>
                    <a:pt x="326785" y="851469"/>
                  </a:moveTo>
                  <a:lnTo>
                    <a:pt x="897296" y="235817"/>
                  </a:lnTo>
                  <a:lnTo>
                    <a:pt x="897296" y="5381"/>
                  </a:lnTo>
                  <a:lnTo>
                    <a:pt x="897296" y="5381"/>
                  </a:lnTo>
                  <a:lnTo>
                    <a:pt x="897296" y="0"/>
                  </a:lnTo>
                  <a:lnTo>
                    <a:pt x="22535" y="0"/>
                  </a:lnTo>
                  <a:lnTo>
                    <a:pt x="22535" y="225958"/>
                  </a:lnTo>
                  <a:lnTo>
                    <a:pt x="600629" y="225958"/>
                  </a:lnTo>
                  <a:lnTo>
                    <a:pt x="0" y="868947"/>
                  </a:lnTo>
                  <a:lnTo>
                    <a:pt x="0" y="1088477"/>
                  </a:lnTo>
                  <a:lnTo>
                    <a:pt x="910333" y="1088477"/>
                  </a:lnTo>
                  <a:lnTo>
                    <a:pt x="910333" y="851469"/>
                  </a:lnTo>
                  <a:lnTo>
                    <a:pt x="326785" y="851469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" name="Freihandform: Form 9">
              <a:extLst>
                <a:ext uri="{FF2B5EF4-FFF2-40B4-BE49-F238E27FC236}">
                  <a16:creationId xmlns:a16="http://schemas.microsoft.com/office/drawing/2014/main" id="{DCAAEEC8-4596-4145-73FC-E4DA91FBD254}"/>
                </a:ext>
              </a:extLst>
            </p:cNvPr>
            <p:cNvSpPr/>
            <p:nvPr/>
          </p:nvSpPr>
          <p:spPr>
            <a:xfrm>
              <a:off x="6099401" y="4169495"/>
              <a:ext cx="1028023" cy="1115344"/>
            </a:xfrm>
            <a:custGeom>
              <a:avLst/>
              <a:gdLst>
                <a:gd name="connsiteX0" fmla="*/ 670832 w 1028023"/>
                <a:gd name="connsiteY0" fmla="*/ 897368 h 1115344"/>
                <a:gd name="connsiteX1" fmla="*/ 328879 w 1028023"/>
                <a:gd name="connsiteY1" fmla="*/ 1115345 h 1115344"/>
                <a:gd name="connsiteX2" fmla="*/ 0 w 1028023"/>
                <a:gd name="connsiteY2" fmla="*/ 836373 h 1115344"/>
                <a:gd name="connsiteX3" fmla="*/ 389874 w 1028023"/>
                <a:gd name="connsiteY3" fmla="*/ 498754 h 1115344"/>
                <a:gd name="connsiteX4" fmla="*/ 668665 w 1028023"/>
                <a:gd name="connsiteY4" fmla="*/ 415984 h 1115344"/>
                <a:gd name="connsiteX5" fmla="*/ 668665 w 1028023"/>
                <a:gd name="connsiteY5" fmla="*/ 392041 h 1115344"/>
                <a:gd name="connsiteX6" fmla="*/ 483515 w 1028023"/>
                <a:gd name="connsiteY6" fmla="*/ 224333 h 1115344"/>
                <a:gd name="connsiteX7" fmla="*/ 235203 w 1028023"/>
                <a:gd name="connsiteY7" fmla="*/ 383338 h 1115344"/>
                <a:gd name="connsiteX8" fmla="*/ 8703 w 1028023"/>
                <a:gd name="connsiteY8" fmla="*/ 261349 h 1115344"/>
                <a:gd name="connsiteX9" fmla="*/ 513994 w 1028023"/>
                <a:gd name="connsiteY9" fmla="*/ 0 h 1115344"/>
                <a:gd name="connsiteX10" fmla="*/ 964863 w 1028023"/>
                <a:gd name="connsiteY10" fmla="*/ 409483 h 1115344"/>
                <a:gd name="connsiteX11" fmla="*/ 964863 w 1028023"/>
                <a:gd name="connsiteY11" fmla="*/ 762342 h 1115344"/>
                <a:gd name="connsiteX12" fmla="*/ 1028024 w 1028023"/>
                <a:gd name="connsiteY12" fmla="*/ 1112528 h 1115344"/>
                <a:gd name="connsiteX13" fmla="*/ 725290 w 1028023"/>
                <a:gd name="connsiteY13" fmla="*/ 1112528 h 1115344"/>
                <a:gd name="connsiteX14" fmla="*/ 670832 w 1028023"/>
                <a:gd name="connsiteY14" fmla="*/ 897404 h 1115344"/>
                <a:gd name="connsiteX15" fmla="*/ 676104 w 1028023"/>
                <a:gd name="connsiteY15" fmla="*/ 711603 h 1115344"/>
                <a:gd name="connsiteX16" fmla="*/ 676104 w 1028023"/>
                <a:gd name="connsiteY16" fmla="*/ 543715 h 1115344"/>
                <a:gd name="connsiteX17" fmla="*/ 676104 w 1028023"/>
                <a:gd name="connsiteY17" fmla="*/ 543715 h 1115344"/>
                <a:gd name="connsiteX18" fmla="*/ 532339 w 1028023"/>
                <a:gd name="connsiteY18" fmla="*/ 605468 h 1115344"/>
                <a:gd name="connsiteX19" fmla="*/ 308006 w 1028023"/>
                <a:gd name="connsiteY19" fmla="*/ 783468 h 1115344"/>
                <a:gd name="connsiteX20" fmla="*/ 440865 w 1028023"/>
                <a:gd name="connsiteY20" fmla="*/ 918494 h 1115344"/>
                <a:gd name="connsiteX21" fmla="*/ 676104 w 1028023"/>
                <a:gd name="connsiteY21" fmla="*/ 711567 h 111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023" h="1115344">
                  <a:moveTo>
                    <a:pt x="670832" y="897368"/>
                  </a:moveTo>
                  <a:cubicBezTo>
                    <a:pt x="620093" y="1041639"/>
                    <a:pt x="485681" y="1115345"/>
                    <a:pt x="328879" y="1115345"/>
                  </a:cubicBezTo>
                  <a:cubicBezTo>
                    <a:pt x="119786" y="1115345"/>
                    <a:pt x="0" y="1017154"/>
                    <a:pt x="0" y="836373"/>
                  </a:cubicBezTo>
                  <a:cubicBezTo>
                    <a:pt x="0" y="629447"/>
                    <a:pt x="163374" y="544509"/>
                    <a:pt x="389874" y="498754"/>
                  </a:cubicBezTo>
                  <a:cubicBezTo>
                    <a:pt x="577191" y="459536"/>
                    <a:pt x="659962" y="439963"/>
                    <a:pt x="668665" y="415984"/>
                  </a:cubicBezTo>
                  <a:lnTo>
                    <a:pt x="668665" y="392041"/>
                  </a:lnTo>
                  <a:cubicBezTo>
                    <a:pt x="668665" y="287494"/>
                    <a:pt x="616410" y="224333"/>
                    <a:pt x="483515" y="224333"/>
                  </a:cubicBezTo>
                  <a:cubicBezTo>
                    <a:pt x="350619" y="224333"/>
                    <a:pt x="270052" y="302734"/>
                    <a:pt x="235203" y="383338"/>
                  </a:cubicBezTo>
                  <a:lnTo>
                    <a:pt x="8703" y="261349"/>
                  </a:lnTo>
                  <a:cubicBezTo>
                    <a:pt x="87104" y="100177"/>
                    <a:pt x="278791" y="0"/>
                    <a:pt x="513994" y="0"/>
                  </a:cubicBezTo>
                  <a:cubicBezTo>
                    <a:pt x="821098" y="0"/>
                    <a:pt x="964863" y="143729"/>
                    <a:pt x="964863" y="409483"/>
                  </a:cubicBezTo>
                  <a:lnTo>
                    <a:pt x="964863" y="762342"/>
                  </a:lnTo>
                  <a:cubicBezTo>
                    <a:pt x="964863" y="988841"/>
                    <a:pt x="991008" y="1082013"/>
                    <a:pt x="1028024" y="1112528"/>
                  </a:cubicBezTo>
                  <a:lnTo>
                    <a:pt x="725290" y="1112528"/>
                  </a:lnTo>
                  <a:cubicBezTo>
                    <a:pt x="699144" y="1088585"/>
                    <a:pt x="677368" y="1021560"/>
                    <a:pt x="670832" y="897404"/>
                  </a:cubicBezTo>
                  <a:close/>
                  <a:moveTo>
                    <a:pt x="676104" y="711603"/>
                  </a:moveTo>
                  <a:lnTo>
                    <a:pt x="676104" y="543715"/>
                  </a:lnTo>
                  <a:lnTo>
                    <a:pt x="676104" y="543715"/>
                  </a:lnTo>
                  <a:cubicBezTo>
                    <a:pt x="646564" y="571016"/>
                    <a:pt x="610776" y="581525"/>
                    <a:pt x="532339" y="605468"/>
                  </a:cubicBezTo>
                  <a:cubicBezTo>
                    <a:pt x="384241" y="646853"/>
                    <a:pt x="308006" y="685458"/>
                    <a:pt x="308006" y="783468"/>
                  </a:cubicBezTo>
                  <a:cubicBezTo>
                    <a:pt x="308006" y="870608"/>
                    <a:pt x="369001" y="918494"/>
                    <a:pt x="440865" y="918494"/>
                  </a:cubicBezTo>
                  <a:cubicBezTo>
                    <a:pt x="549782" y="918494"/>
                    <a:pt x="654328" y="837926"/>
                    <a:pt x="676104" y="711567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" name="Freihandform: Form 11">
              <a:extLst>
                <a:ext uri="{FF2B5EF4-FFF2-40B4-BE49-F238E27FC236}">
                  <a16:creationId xmlns:a16="http://schemas.microsoft.com/office/drawing/2014/main" id="{CDB16443-1AE7-73CC-081B-A7B2D39C36F1}"/>
                </a:ext>
              </a:extLst>
            </p:cNvPr>
            <p:cNvSpPr/>
            <p:nvPr/>
          </p:nvSpPr>
          <p:spPr>
            <a:xfrm>
              <a:off x="4301487" y="2782401"/>
              <a:ext cx="1066448" cy="1110650"/>
            </a:xfrm>
            <a:custGeom>
              <a:avLst/>
              <a:gdLst>
                <a:gd name="connsiteX0" fmla="*/ 0 w 1066448"/>
                <a:gd name="connsiteY0" fmla="*/ 556390 h 1110650"/>
                <a:gd name="connsiteX1" fmla="*/ 541657 w 1066448"/>
                <a:gd name="connsiteY1" fmla="*/ 0 h 1110650"/>
                <a:gd name="connsiteX2" fmla="*/ 1066448 w 1066448"/>
                <a:gd name="connsiteY2" fmla="*/ 545846 h 1110650"/>
                <a:gd name="connsiteX3" fmla="*/ 526923 w 1066448"/>
                <a:gd name="connsiteY3" fmla="*/ 1110650 h 1110650"/>
                <a:gd name="connsiteX4" fmla="*/ 36 w 1066448"/>
                <a:gd name="connsiteY4" fmla="*/ 556354 h 1110650"/>
                <a:gd name="connsiteX5" fmla="*/ 765051 w 1066448"/>
                <a:gd name="connsiteY5" fmla="*/ 550071 h 1110650"/>
                <a:gd name="connsiteX6" fmla="*/ 537431 w 1066448"/>
                <a:gd name="connsiteY6" fmla="*/ 216569 h 1110650"/>
                <a:gd name="connsiteX7" fmla="*/ 305587 w 1066448"/>
                <a:gd name="connsiteY7" fmla="*/ 547976 h 1110650"/>
                <a:gd name="connsiteX8" fmla="*/ 528981 w 1066448"/>
                <a:gd name="connsiteY8" fmla="*/ 892023 h 1110650"/>
                <a:gd name="connsiteX9" fmla="*/ 765051 w 1066448"/>
                <a:gd name="connsiteY9" fmla="*/ 550071 h 111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6448" h="1110650">
                  <a:moveTo>
                    <a:pt x="0" y="556390"/>
                  </a:moveTo>
                  <a:cubicBezTo>
                    <a:pt x="0" y="238164"/>
                    <a:pt x="198115" y="0"/>
                    <a:pt x="541657" y="0"/>
                  </a:cubicBezTo>
                  <a:cubicBezTo>
                    <a:pt x="885198" y="0"/>
                    <a:pt x="1066448" y="214980"/>
                    <a:pt x="1066448" y="545846"/>
                  </a:cubicBezTo>
                  <a:cubicBezTo>
                    <a:pt x="1066448" y="876711"/>
                    <a:pt x="868333" y="1110650"/>
                    <a:pt x="526923" y="1110650"/>
                  </a:cubicBezTo>
                  <a:cubicBezTo>
                    <a:pt x="185512" y="1110650"/>
                    <a:pt x="36" y="893576"/>
                    <a:pt x="36" y="556354"/>
                  </a:cubicBezTo>
                  <a:close/>
                  <a:moveTo>
                    <a:pt x="765051" y="550071"/>
                  </a:moveTo>
                  <a:cubicBezTo>
                    <a:pt x="765051" y="335091"/>
                    <a:pt x="689177" y="216569"/>
                    <a:pt x="537431" y="216569"/>
                  </a:cubicBezTo>
                  <a:cubicBezTo>
                    <a:pt x="385685" y="216569"/>
                    <a:pt x="305587" y="335127"/>
                    <a:pt x="305587" y="547976"/>
                  </a:cubicBezTo>
                  <a:cubicBezTo>
                    <a:pt x="305587" y="760825"/>
                    <a:pt x="379329" y="892023"/>
                    <a:pt x="528981" y="892023"/>
                  </a:cubicBezTo>
                  <a:cubicBezTo>
                    <a:pt x="678633" y="892023"/>
                    <a:pt x="765051" y="769276"/>
                    <a:pt x="765051" y="550071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" name="Freihandform: Form 12">
              <a:extLst>
                <a:ext uri="{FF2B5EF4-FFF2-40B4-BE49-F238E27FC236}">
                  <a16:creationId xmlns:a16="http://schemas.microsoft.com/office/drawing/2014/main" id="{6840581E-C4F7-7602-5855-E4944EE54F09}"/>
                </a:ext>
              </a:extLst>
            </p:cNvPr>
            <p:cNvSpPr/>
            <p:nvPr/>
          </p:nvSpPr>
          <p:spPr>
            <a:xfrm>
              <a:off x="6410838" y="2808294"/>
              <a:ext cx="1066231" cy="1086021"/>
            </a:xfrm>
            <a:custGeom>
              <a:avLst/>
              <a:gdLst>
                <a:gd name="connsiteX0" fmla="*/ 0 w 1066231"/>
                <a:gd name="connsiteY0" fmla="*/ 1228 h 1086021"/>
                <a:gd name="connsiteX1" fmla="*/ 283955 w 1066231"/>
                <a:gd name="connsiteY1" fmla="*/ 1228 h 1086021"/>
                <a:gd name="connsiteX2" fmla="*/ 526381 w 1066231"/>
                <a:gd name="connsiteY2" fmla="*/ 790691 h 1086021"/>
                <a:gd name="connsiteX3" fmla="*/ 539381 w 1066231"/>
                <a:gd name="connsiteY3" fmla="*/ 790691 h 1086021"/>
                <a:gd name="connsiteX4" fmla="*/ 777545 w 1066231"/>
                <a:gd name="connsiteY4" fmla="*/ 0 h 1086021"/>
                <a:gd name="connsiteX5" fmla="*/ 1066232 w 1066231"/>
                <a:gd name="connsiteY5" fmla="*/ 0 h 1086021"/>
                <a:gd name="connsiteX6" fmla="*/ 675346 w 1066231"/>
                <a:gd name="connsiteY6" fmla="*/ 1086021 h 1086021"/>
                <a:gd name="connsiteX7" fmla="*/ 394821 w 1066231"/>
                <a:gd name="connsiteY7" fmla="*/ 1084866 h 1086021"/>
                <a:gd name="connsiteX8" fmla="*/ 0 w 1066231"/>
                <a:gd name="connsiteY8" fmla="*/ 1228 h 1086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6231" h="1086021">
                  <a:moveTo>
                    <a:pt x="0" y="1228"/>
                  </a:moveTo>
                  <a:lnTo>
                    <a:pt x="283955" y="1228"/>
                  </a:lnTo>
                  <a:lnTo>
                    <a:pt x="526381" y="790691"/>
                  </a:lnTo>
                  <a:lnTo>
                    <a:pt x="539381" y="790691"/>
                  </a:lnTo>
                  <a:lnTo>
                    <a:pt x="777545" y="0"/>
                  </a:lnTo>
                  <a:lnTo>
                    <a:pt x="1066232" y="0"/>
                  </a:lnTo>
                  <a:lnTo>
                    <a:pt x="675346" y="1086021"/>
                  </a:lnTo>
                  <a:lnTo>
                    <a:pt x="394821" y="1084866"/>
                  </a:lnTo>
                  <a:lnTo>
                    <a:pt x="0" y="1228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" name="Freihandform: Form 13">
              <a:extLst>
                <a:ext uri="{FF2B5EF4-FFF2-40B4-BE49-F238E27FC236}">
                  <a16:creationId xmlns:a16="http://schemas.microsoft.com/office/drawing/2014/main" id="{EFC10F9C-6083-92B6-55C3-24D5AF293AD4}"/>
                </a:ext>
              </a:extLst>
            </p:cNvPr>
            <p:cNvSpPr/>
            <p:nvPr/>
          </p:nvSpPr>
          <p:spPr>
            <a:xfrm>
              <a:off x="3393430" y="2257682"/>
              <a:ext cx="851865" cy="1636633"/>
            </a:xfrm>
            <a:custGeom>
              <a:avLst/>
              <a:gdLst>
                <a:gd name="connsiteX0" fmla="*/ 561374 w 851865"/>
                <a:gd name="connsiteY0" fmla="*/ 396700 h 1636633"/>
                <a:gd name="connsiteX1" fmla="*/ 717454 w 851865"/>
                <a:gd name="connsiteY1" fmla="*/ 227619 h 1636633"/>
                <a:gd name="connsiteX2" fmla="*/ 851866 w 851865"/>
                <a:gd name="connsiteY2" fmla="*/ 247120 h 1636633"/>
                <a:gd name="connsiteX3" fmla="*/ 851866 w 851865"/>
                <a:gd name="connsiteY3" fmla="*/ 26001 h 1636633"/>
                <a:gd name="connsiteX4" fmla="*/ 648117 w 851865"/>
                <a:gd name="connsiteY4" fmla="*/ 0 h 1636633"/>
                <a:gd name="connsiteX5" fmla="*/ 277419 w 851865"/>
                <a:gd name="connsiteY5" fmla="*/ 381496 h 1636633"/>
                <a:gd name="connsiteX6" fmla="*/ 277419 w 851865"/>
                <a:gd name="connsiteY6" fmla="*/ 550576 h 1636633"/>
                <a:gd name="connsiteX7" fmla="*/ 85226 w 851865"/>
                <a:gd name="connsiteY7" fmla="*/ 550576 h 1636633"/>
                <a:gd name="connsiteX8" fmla="*/ 0 w 851865"/>
                <a:gd name="connsiteY8" fmla="*/ 784696 h 1636633"/>
                <a:gd name="connsiteX9" fmla="*/ 277419 w 851865"/>
                <a:gd name="connsiteY9" fmla="*/ 784696 h 1636633"/>
                <a:gd name="connsiteX10" fmla="*/ 277419 w 851865"/>
                <a:gd name="connsiteY10" fmla="*/ 1636634 h 1636633"/>
                <a:gd name="connsiteX11" fmla="*/ 561410 w 851865"/>
                <a:gd name="connsiteY11" fmla="*/ 1636634 h 1636633"/>
                <a:gd name="connsiteX12" fmla="*/ 561410 w 851865"/>
                <a:gd name="connsiteY12" fmla="*/ 767831 h 1636633"/>
                <a:gd name="connsiteX13" fmla="*/ 552743 w 851865"/>
                <a:gd name="connsiteY13" fmla="*/ 784732 h 1636633"/>
                <a:gd name="connsiteX14" fmla="*/ 822650 w 851865"/>
                <a:gd name="connsiteY14" fmla="*/ 784732 h 1636633"/>
                <a:gd name="connsiteX15" fmla="*/ 822650 w 851865"/>
                <a:gd name="connsiteY15" fmla="*/ 550612 h 1636633"/>
                <a:gd name="connsiteX16" fmla="*/ 552743 w 851865"/>
                <a:gd name="connsiteY16" fmla="*/ 550612 h 1636633"/>
                <a:gd name="connsiteX17" fmla="*/ 561410 w 851865"/>
                <a:gd name="connsiteY17" fmla="*/ 585281 h 1636633"/>
                <a:gd name="connsiteX18" fmla="*/ 561410 w 851865"/>
                <a:gd name="connsiteY18" fmla="*/ 396700 h 1636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51865" h="1636633">
                  <a:moveTo>
                    <a:pt x="561374" y="396700"/>
                  </a:moveTo>
                  <a:cubicBezTo>
                    <a:pt x="561374" y="273157"/>
                    <a:pt x="602543" y="227619"/>
                    <a:pt x="717454" y="227619"/>
                  </a:cubicBezTo>
                  <a:cubicBezTo>
                    <a:pt x="769492" y="227619"/>
                    <a:pt x="814995" y="236286"/>
                    <a:pt x="851866" y="247120"/>
                  </a:cubicBezTo>
                  <a:lnTo>
                    <a:pt x="851866" y="26001"/>
                  </a:lnTo>
                  <a:cubicBezTo>
                    <a:pt x="810697" y="15167"/>
                    <a:pt x="758658" y="0"/>
                    <a:pt x="648117" y="0"/>
                  </a:cubicBezTo>
                  <a:cubicBezTo>
                    <a:pt x="403164" y="0"/>
                    <a:pt x="277419" y="145246"/>
                    <a:pt x="277419" y="381496"/>
                  </a:cubicBezTo>
                  <a:lnTo>
                    <a:pt x="277419" y="550576"/>
                  </a:lnTo>
                  <a:lnTo>
                    <a:pt x="85226" y="550576"/>
                  </a:lnTo>
                  <a:lnTo>
                    <a:pt x="0" y="784696"/>
                  </a:lnTo>
                  <a:lnTo>
                    <a:pt x="277419" y="784696"/>
                  </a:lnTo>
                  <a:lnTo>
                    <a:pt x="277419" y="1636634"/>
                  </a:lnTo>
                  <a:lnTo>
                    <a:pt x="561410" y="1636634"/>
                  </a:lnTo>
                  <a:lnTo>
                    <a:pt x="561410" y="767831"/>
                  </a:lnTo>
                  <a:lnTo>
                    <a:pt x="552743" y="784732"/>
                  </a:lnTo>
                  <a:lnTo>
                    <a:pt x="822650" y="784732"/>
                  </a:lnTo>
                  <a:lnTo>
                    <a:pt x="822650" y="550612"/>
                  </a:lnTo>
                  <a:lnTo>
                    <a:pt x="552743" y="550612"/>
                  </a:lnTo>
                  <a:lnTo>
                    <a:pt x="561410" y="585281"/>
                  </a:lnTo>
                  <a:lnTo>
                    <a:pt x="561410" y="396700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" name="Freihandform: Form 14">
              <a:extLst>
                <a:ext uri="{FF2B5EF4-FFF2-40B4-BE49-F238E27FC236}">
                  <a16:creationId xmlns:a16="http://schemas.microsoft.com/office/drawing/2014/main" id="{8D747498-B11C-9D9E-1962-A0CF49BA2827}"/>
                </a:ext>
              </a:extLst>
            </p:cNvPr>
            <p:cNvSpPr/>
            <p:nvPr/>
          </p:nvSpPr>
          <p:spPr>
            <a:xfrm>
              <a:off x="5437019" y="2809522"/>
              <a:ext cx="840273" cy="1083529"/>
            </a:xfrm>
            <a:custGeom>
              <a:avLst/>
              <a:gdLst>
                <a:gd name="connsiteX0" fmla="*/ 826190 w 840273"/>
                <a:gd name="connsiteY0" fmla="*/ 2492 h 1083529"/>
                <a:gd name="connsiteX1" fmla="*/ 462100 w 840273"/>
                <a:gd name="connsiteY1" fmla="*/ 341700 h 1083529"/>
                <a:gd name="connsiteX2" fmla="*/ 453108 w 840273"/>
                <a:gd name="connsiteY2" fmla="*/ 341772 h 1083529"/>
                <a:gd name="connsiteX3" fmla="*/ 464158 w 840273"/>
                <a:gd name="connsiteY3" fmla="*/ 154780 h 1083529"/>
                <a:gd name="connsiteX4" fmla="*/ 463870 w 840273"/>
                <a:gd name="connsiteY4" fmla="*/ 0 h 1083529"/>
                <a:gd name="connsiteX5" fmla="*/ 82410 w 840273"/>
                <a:gd name="connsiteY5" fmla="*/ 0 h 1083529"/>
                <a:gd name="connsiteX6" fmla="*/ 0 w 840273"/>
                <a:gd name="connsiteY6" fmla="*/ 224875 h 1083529"/>
                <a:gd name="connsiteX7" fmla="*/ 212849 w 840273"/>
                <a:gd name="connsiteY7" fmla="*/ 224875 h 1083529"/>
                <a:gd name="connsiteX8" fmla="*/ 212849 w 840273"/>
                <a:gd name="connsiteY8" fmla="*/ 1083530 h 1083529"/>
                <a:gd name="connsiteX9" fmla="*/ 488535 w 840273"/>
                <a:gd name="connsiteY9" fmla="*/ 1083530 h 1083529"/>
                <a:gd name="connsiteX10" fmla="*/ 488535 w 840273"/>
                <a:gd name="connsiteY10" fmla="*/ 684266 h 1083529"/>
                <a:gd name="connsiteX11" fmla="*/ 760970 w 840273"/>
                <a:gd name="connsiteY11" fmla="*/ 332708 h 1083529"/>
                <a:gd name="connsiteX12" fmla="*/ 840274 w 840273"/>
                <a:gd name="connsiteY12" fmla="*/ 332708 h 1083529"/>
                <a:gd name="connsiteX13" fmla="*/ 840274 w 840273"/>
                <a:gd name="connsiteY13" fmla="*/ 2456 h 1083529"/>
                <a:gd name="connsiteX14" fmla="*/ 826153 w 840273"/>
                <a:gd name="connsiteY14" fmla="*/ 2456 h 1083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40273" h="1083529">
                  <a:moveTo>
                    <a:pt x="826190" y="2492"/>
                  </a:moveTo>
                  <a:cubicBezTo>
                    <a:pt x="640786" y="2492"/>
                    <a:pt x="490918" y="119786"/>
                    <a:pt x="462100" y="341700"/>
                  </a:cubicBezTo>
                  <a:lnTo>
                    <a:pt x="453108" y="341772"/>
                  </a:lnTo>
                  <a:lnTo>
                    <a:pt x="464158" y="154780"/>
                  </a:lnTo>
                  <a:lnTo>
                    <a:pt x="463870" y="0"/>
                  </a:lnTo>
                  <a:lnTo>
                    <a:pt x="82410" y="0"/>
                  </a:lnTo>
                  <a:lnTo>
                    <a:pt x="0" y="224875"/>
                  </a:lnTo>
                  <a:lnTo>
                    <a:pt x="212849" y="224875"/>
                  </a:lnTo>
                  <a:lnTo>
                    <a:pt x="212849" y="1083530"/>
                  </a:lnTo>
                  <a:lnTo>
                    <a:pt x="488535" y="1083530"/>
                  </a:lnTo>
                  <a:lnTo>
                    <a:pt x="488535" y="684266"/>
                  </a:lnTo>
                  <a:cubicBezTo>
                    <a:pt x="488535" y="440432"/>
                    <a:pt x="517894" y="332708"/>
                    <a:pt x="760970" y="332708"/>
                  </a:cubicBezTo>
                  <a:lnTo>
                    <a:pt x="840274" y="332708"/>
                  </a:lnTo>
                  <a:lnTo>
                    <a:pt x="840274" y="2456"/>
                  </a:lnTo>
                  <a:lnTo>
                    <a:pt x="826153" y="2456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" name="Freihandform: Form 15">
              <a:extLst>
                <a:ext uri="{FF2B5EF4-FFF2-40B4-BE49-F238E27FC236}">
                  <a16:creationId xmlns:a16="http://schemas.microsoft.com/office/drawing/2014/main" id="{23A58147-7D75-EAD1-5425-50D3A6632C22}"/>
                </a:ext>
              </a:extLst>
            </p:cNvPr>
            <p:cNvSpPr/>
            <p:nvPr/>
          </p:nvSpPr>
          <p:spPr>
            <a:xfrm>
              <a:off x="7188817" y="4190765"/>
              <a:ext cx="848471" cy="1094074"/>
            </a:xfrm>
            <a:custGeom>
              <a:avLst/>
              <a:gdLst>
                <a:gd name="connsiteX0" fmla="*/ 834171 w 848471"/>
                <a:gd name="connsiteY0" fmla="*/ 2528 h 1094074"/>
                <a:gd name="connsiteX1" fmla="*/ 466542 w 848471"/>
                <a:gd name="connsiteY1" fmla="*/ 345022 h 1094074"/>
                <a:gd name="connsiteX2" fmla="*/ 457478 w 848471"/>
                <a:gd name="connsiteY2" fmla="*/ 345094 h 1094074"/>
                <a:gd name="connsiteX3" fmla="*/ 468636 w 848471"/>
                <a:gd name="connsiteY3" fmla="*/ 156296 h 1094074"/>
                <a:gd name="connsiteX4" fmla="*/ 468348 w 848471"/>
                <a:gd name="connsiteY4" fmla="*/ 0 h 1094074"/>
                <a:gd name="connsiteX5" fmla="*/ 83204 w 848471"/>
                <a:gd name="connsiteY5" fmla="*/ 0 h 1094074"/>
                <a:gd name="connsiteX6" fmla="*/ 0 w 848471"/>
                <a:gd name="connsiteY6" fmla="*/ 227078 h 1094074"/>
                <a:gd name="connsiteX7" fmla="*/ 214944 w 848471"/>
                <a:gd name="connsiteY7" fmla="*/ 227078 h 1094074"/>
                <a:gd name="connsiteX8" fmla="*/ 214944 w 848471"/>
                <a:gd name="connsiteY8" fmla="*/ 1094075 h 1094074"/>
                <a:gd name="connsiteX9" fmla="*/ 493302 w 848471"/>
                <a:gd name="connsiteY9" fmla="*/ 1094075 h 1094074"/>
                <a:gd name="connsiteX10" fmla="*/ 493302 w 848471"/>
                <a:gd name="connsiteY10" fmla="*/ 690911 h 1094074"/>
                <a:gd name="connsiteX11" fmla="*/ 768409 w 848471"/>
                <a:gd name="connsiteY11" fmla="*/ 335958 h 1094074"/>
                <a:gd name="connsiteX12" fmla="*/ 848471 w 848471"/>
                <a:gd name="connsiteY12" fmla="*/ 335958 h 1094074"/>
                <a:gd name="connsiteX13" fmla="*/ 848471 w 848471"/>
                <a:gd name="connsiteY13" fmla="*/ 2528 h 1094074"/>
                <a:gd name="connsiteX14" fmla="*/ 834207 w 848471"/>
                <a:gd name="connsiteY14" fmla="*/ 2528 h 109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48471" h="1094074">
                  <a:moveTo>
                    <a:pt x="834171" y="2528"/>
                  </a:moveTo>
                  <a:cubicBezTo>
                    <a:pt x="646962" y="2528"/>
                    <a:pt x="495649" y="120942"/>
                    <a:pt x="466542" y="345022"/>
                  </a:cubicBezTo>
                  <a:lnTo>
                    <a:pt x="457478" y="345094"/>
                  </a:lnTo>
                  <a:lnTo>
                    <a:pt x="468636" y="156296"/>
                  </a:lnTo>
                  <a:lnTo>
                    <a:pt x="468348" y="0"/>
                  </a:lnTo>
                  <a:lnTo>
                    <a:pt x="83204" y="0"/>
                  </a:lnTo>
                  <a:lnTo>
                    <a:pt x="0" y="227078"/>
                  </a:lnTo>
                  <a:lnTo>
                    <a:pt x="214944" y="227078"/>
                  </a:lnTo>
                  <a:lnTo>
                    <a:pt x="214944" y="1094075"/>
                  </a:lnTo>
                  <a:lnTo>
                    <a:pt x="493302" y="1094075"/>
                  </a:lnTo>
                  <a:lnTo>
                    <a:pt x="493302" y="690911"/>
                  </a:lnTo>
                  <a:cubicBezTo>
                    <a:pt x="493302" y="444730"/>
                    <a:pt x="522950" y="335958"/>
                    <a:pt x="768409" y="335958"/>
                  </a:cubicBezTo>
                  <a:lnTo>
                    <a:pt x="848471" y="335958"/>
                  </a:lnTo>
                  <a:lnTo>
                    <a:pt x="848471" y="2528"/>
                  </a:lnTo>
                  <a:lnTo>
                    <a:pt x="834207" y="2528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" name="Freihandform: Form 16">
              <a:extLst>
                <a:ext uri="{FF2B5EF4-FFF2-40B4-BE49-F238E27FC236}">
                  <a16:creationId xmlns:a16="http://schemas.microsoft.com/office/drawing/2014/main" id="{04EDBF75-490C-1749-B30E-ACDB31905824}"/>
                </a:ext>
              </a:extLst>
            </p:cNvPr>
            <p:cNvSpPr/>
            <p:nvPr/>
          </p:nvSpPr>
          <p:spPr>
            <a:xfrm>
              <a:off x="7359955" y="2808294"/>
              <a:ext cx="682026" cy="1086021"/>
            </a:xfrm>
            <a:custGeom>
              <a:avLst/>
              <a:gdLst>
                <a:gd name="connsiteX0" fmla="*/ 0 w 682026"/>
                <a:gd name="connsiteY0" fmla="*/ 1086021 h 1086021"/>
                <a:gd name="connsiteX1" fmla="*/ 286772 w 682026"/>
                <a:gd name="connsiteY1" fmla="*/ 1086021 h 1086021"/>
                <a:gd name="connsiteX2" fmla="*/ 682027 w 682026"/>
                <a:gd name="connsiteY2" fmla="*/ 0 h 1086021"/>
                <a:gd name="connsiteX3" fmla="*/ 395291 w 682026"/>
                <a:gd name="connsiteY3" fmla="*/ 0 h 1086021"/>
                <a:gd name="connsiteX4" fmla="*/ 0 w 682026"/>
                <a:gd name="connsiteY4" fmla="*/ 1086021 h 1086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2026" h="1086021">
                  <a:moveTo>
                    <a:pt x="0" y="1086021"/>
                  </a:moveTo>
                  <a:lnTo>
                    <a:pt x="286772" y="1086021"/>
                  </a:lnTo>
                  <a:lnTo>
                    <a:pt x="682027" y="0"/>
                  </a:lnTo>
                  <a:lnTo>
                    <a:pt x="395291" y="0"/>
                  </a:lnTo>
                  <a:lnTo>
                    <a:pt x="0" y="1086021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" name="Freihandform: Form 17">
              <a:extLst>
                <a:ext uri="{FF2B5EF4-FFF2-40B4-BE49-F238E27FC236}">
                  <a16:creationId xmlns:a16="http://schemas.microsoft.com/office/drawing/2014/main" id="{CCEDDACB-E769-E59F-88CA-DD2A8E3202D1}"/>
                </a:ext>
              </a:extLst>
            </p:cNvPr>
            <p:cNvSpPr/>
            <p:nvPr/>
          </p:nvSpPr>
          <p:spPr>
            <a:xfrm>
              <a:off x="3838015" y="4167870"/>
              <a:ext cx="1029649" cy="1116969"/>
            </a:xfrm>
            <a:custGeom>
              <a:avLst/>
              <a:gdLst>
                <a:gd name="connsiteX0" fmla="*/ 671879 w 1029649"/>
                <a:gd name="connsiteY0" fmla="*/ 898668 h 1116969"/>
                <a:gd name="connsiteX1" fmla="*/ 329385 w 1029649"/>
                <a:gd name="connsiteY1" fmla="*/ 1116970 h 1116969"/>
                <a:gd name="connsiteX2" fmla="*/ 0 w 1029649"/>
                <a:gd name="connsiteY2" fmla="*/ 837601 h 1116969"/>
                <a:gd name="connsiteX3" fmla="*/ 390452 w 1029649"/>
                <a:gd name="connsiteY3" fmla="*/ 499477 h 1116969"/>
                <a:gd name="connsiteX4" fmla="*/ 669676 w 1029649"/>
                <a:gd name="connsiteY4" fmla="*/ 416598 h 1116969"/>
                <a:gd name="connsiteX5" fmla="*/ 669676 w 1029649"/>
                <a:gd name="connsiteY5" fmla="*/ 392619 h 1116969"/>
                <a:gd name="connsiteX6" fmla="*/ 484273 w 1029649"/>
                <a:gd name="connsiteY6" fmla="*/ 224658 h 1116969"/>
                <a:gd name="connsiteX7" fmla="*/ 235600 w 1029649"/>
                <a:gd name="connsiteY7" fmla="*/ 383916 h 1116969"/>
                <a:gd name="connsiteX8" fmla="*/ 8739 w 1029649"/>
                <a:gd name="connsiteY8" fmla="*/ 261746 h 1116969"/>
                <a:gd name="connsiteX9" fmla="*/ 514825 w 1029649"/>
                <a:gd name="connsiteY9" fmla="*/ 0 h 1116969"/>
                <a:gd name="connsiteX10" fmla="*/ 966379 w 1029649"/>
                <a:gd name="connsiteY10" fmla="*/ 410097 h 1116969"/>
                <a:gd name="connsiteX11" fmla="*/ 966379 w 1029649"/>
                <a:gd name="connsiteY11" fmla="*/ 763498 h 1116969"/>
                <a:gd name="connsiteX12" fmla="*/ 1029649 w 1029649"/>
                <a:gd name="connsiteY12" fmla="*/ 1114189 h 1116969"/>
                <a:gd name="connsiteX13" fmla="*/ 726446 w 1029649"/>
                <a:gd name="connsiteY13" fmla="*/ 1114189 h 1116969"/>
                <a:gd name="connsiteX14" fmla="*/ 671915 w 1029649"/>
                <a:gd name="connsiteY14" fmla="*/ 898740 h 1116969"/>
                <a:gd name="connsiteX15" fmla="*/ 677152 w 1029649"/>
                <a:gd name="connsiteY15" fmla="*/ 712615 h 1116969"/>
                <a:gd name="connsiteX16" fmla="*/ 677152 w 1029649"/>
                <a:gd name="connsiteY16" fmla="*/ 544473 h 1116969"/>
                <a:gd name="connsiteX17" fmla="*/ 677152 w 1029649"/>
                <a:gd name="connsiteY17" fmla="*/ 544473 h 1116969"/>
                <a:gd name="connsiteX18" fmla="*/ 533170 w 1029649"/>
                <a:gd name="connsiteY18" fmla="*/ 606334 h 1116969"/>
                <a:gd name="connsiteX19" fmla="*/ 308476 w 1029649"/>
                <a:gd name="connsiteY19" fmla="*/ 784588 h 1116969"/>
                <a:gd name="connsiteX20" fmla="*/ 441552 w 1029649"/>
                <a:gd name="connsiteY20" fmla="*/ 919830 h 1116969"/>
                <a:gd name="connsiteX21" fmla="*/ 677152 w 1029649"/>
                <a:gd name="connsiteY21" fmla="*/ 712615 h 1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9649" h="1116969">
                  <a:moveTo>
                    <a:pt x="671879" y="898668"/>
                  </a:moveTo>
                  <a:cubicBezTo>
                    <a:pt x="621068" y="1043155"/>
                    <a:pt x="486476" y="1116970"/>
                    <a:pt x="329385" y="1116970"/>
                  </a:cubicBezTo>
                  <a:cubicBezTo>
                    <a:pt x="119967" y="1116970"/>
                    <a:pt x="0" y="1018635"/>
                    <a:pt x="0" y="837601"/>
                  </a:cubicBezTo>
                  <a:cubicBezTo>
                    <a:pt x="0" y="630350"/>
                    <a:pt x="163591" y="545304"/>
                    <a:pt x="390452" y="499477"/>
                  </a:cubicBezTo>
                  <a:cubicBezTo>
                    <a:pt x="578058" y="460222"/>
                    <a:pt x="660937" y="440577"/>
                    <a:pt x="669676" y="416598"/>
                  </a:cubicBezTo>
                  <a:lnTo>
                    <a:pt x="669676" y="392619"/>
                  </a:lnTo>
                  <a:cubicBezTo>
                    <a:pt x="669676" y="287928"/>
                    <a:pt x="617313" y="224658"/>
                    <a:pt x="484273" y="224658"/>
                  </a:cubicBezTo>
                  <a:cubicBezTo>
                    <a:pt x="351233" y="224658"/>
                    <a:pt x="270485" y="303167"/>
                    <a:pt x="235600" y="383916"/>
                  </a:cubicBezTo>
                  <a:lnTo>
                    <a:pt x="8739" y="261746"/>
                  </a:lnTo>
                  <a:cubicBezTo>
                    <a:pt x="87285" y="100321"/>
                    <a:pt x="279224" y="0"/>
                    <a:pt x="514825" y="0"/>
                  </a:cubicBezTo>
                  <a:cubicBezTo>
                    <a:pt x="822398" y="0"/>
                    <a:pt x="966379" y="143982"/>
                    <a:pt x="966379" y="410097"/>
                  </a:cubicBezTo>
                  <a:lnTo>
                    <a:pt x="966379" y="763498"/>
                  </a:lnTo>
                  <a:cubicBezTo>
                    <a:pt x="966379" y="990358"/>
                    <a:pt x="992561" y="1083674"/>
                    <a:pt x="1029649" y="1114189"/>
                  </a:cubicBezTo>
                  <a:lnTo>
                    <a:pt x="726446" y="1114189"/>
                  </a:lnTo>
                  <a:cubicBezTo>
                    <a:pt x="700264" y="1090210"/>
                    <a:pt x="678452" y="1023077"/>
                    <a:pt x="671915" y="898740"/>
                  </a:cubicBezTo>
                  <a:close/>
                  <a:moveTo>
                    <a:pt x="677152" y="712615"/>
                  </a:moveTo>
                  <a:lnTo>
                    <a:pt x="677152" y="544473"/>
                  </a:lnTo>
                  <a:lnTo>
                    <a:pt x="677152" y="544473"/>
                  </a:lnTo>
                  <a:cubicBezTo>
                    <a:pt x="647575" y="571811"/>
                    <a:pt x="611715" y="582356"/>
                    <a:pt x="533170" y="606334"/>
                  </a:cubicBezTo>
                  <a:cubicBezTo>
                    <a:pt x="384855" y="647792"/>
                    <a:pt x="308476" y="686433"/>
                    <a:pt x="308476" y="784588"/>
                  </a:cubicBezTo>
                  <a:cubicBezTo>
                    <a:pt x="308476" y="871836"/>
                    <a:pt x="369543" y="919830"/>
                    <a:pt x="441552" y="919830"/>
                  </a:cubicBezTo>
                  <a:cubicBezTo>
                    <a:pt x="550612" y="919830"/>
                    <a:pt x="655340" y="839118"/>
                    <a:pt x="677152" y="712615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" name="Freihandform: Form 18">
              <a:extLst>
                <a:ext uri="{FF2B5EF4-FFF2-40B4-BE49-F238E27FC236}">
                  <a16:creationId xmlns:a16="http://schemas.microsoft.com/office/drawing/2014/main" id="{7EEFCA1A-B0A8-21D8-6429-6CED6D2AAA4E}"/>
                </a:ext>
              </a:extLst>
            </p:cNvPr>
            <p:cNvSpPr/>
            <p:nvPr/>
          </p:nvSpPr>
          <p:spPr>
            <a:xfrm>
              <a:off x="8099474" y="4191379"/>
              <a:ext cx="870463" cy="1100177"/>
            </a:xfrm>
            <a:custGeom>
              <a:avLst/>
              <a:gdLst>
                <a:gd name="connsiteX0" fmla="*/ 0 w 870463"/>
                <a:gd name="connsiteY0" fmla="*/ 889387 h 1100177"/>
                <a:gd name="connsiteX1" fmla="*/ 172836 w 870463"/>
                <a:gd name="connsiteY1" fmla="*/ 741866 h 1100177"/>
                <a:gd name="connsiteX2" fmla="*/ 434185 w 870463"/>
                <a:gd name="connsiteY2" fmla="*/ 893612 h 1100177"/>
                <a:gd name="connsiteX3" fmla="*/ 573291 w 870463"/>
                <a:gd name="connsiteY3" fmla="*/ 796649 h 1100177"/>
                <a:gd name="connsiteX4" fmla="*/ 305623 w 870463"/>
                <a:gd name="connsiteY4" fmla="*/ 621719 h 1100177"/>
                <a:gd name="connsiteX5" fmla="*/ 40049 w 870463"/>
                <a:gd name="connsiteY5" fmla="*/ 316132 h 1100177"/>
                <a:gd name="connsiteX6" fmla="*/ 459464 w 870463"/>
                <a:gd name="connsiteY6" fmla="*/ 0 h 1100177"/>
                <a:gd name="connsiteX7" fmla="*/ 859919 w 870463"/>
                <a:gd name="connsiteY7" fmla="*/ 181250 h 1100177"/>
                <a:gd name="connsiteX8" fmla="*/ 684988 w 870463"/>
                <a:gd name="connsiteY8" fmla="*/ 332996 h 1100177"/>
                <a:gd name="connsiteX9" fmla="*/ 472103 w 870463"/>
                <a:gd name="connsiteY9" fmla="*/ 202340 h 1100177"/>
                <a:gd name="connsiteX10" fmla="*/ 335127 w 870463"/>
                <a:gd name="connsiteY10" fmla="*/ 299303 h 1100177"/>
                <a:gd name="connsiteX11" fmla="*/ 577517 w 870463"/>
                <a:gd name="connsiteY11" fmla="*/ 463689 h 1100177"/>
                <a:gd name="connsiteX12" fmla="*/ 870464 w 870463"/>
                <a:gd name="connsiteY12" fmla="*/ 784046 h 1100177"/>
                <a:gd name="connsiteX13" fmla="*/ 438410 w 870463"/>
                <a:gd name="connsiteY13" fmla="*/ 1100177 h 1100177"/>
                <a:gd name="connsiteX14" fmla="*/ 0 w 870463"/>
                <a:gd name="connsiteY14" fmla="*/ 889423 h 1100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70463" h="1100177">
                  <a:moveTo>
                    <a:pt x="0" y="889387"/>
                  </a:moveTo>
                  <a:lnTo>
                    <a:pt x="172836" y="741866"/>
                  </a:lnTo>
                  <a:cubicBezTo>
                    <a:pt x="233975" y="836698"/>
                    <a:pt x="322488" y="893612"/>
                    <a:pt x="434185" y="893612"/>
                  </a:cubicBezTo>
                  <a:cubicBezTo>
                    <a:pt x="512152" y="893612"/>
                    <a:pt x="573291" y="859883"/>
                    <a:pt x="573291" y="796649"/>
                  </a:cubicBezTo>
                  <a:cubicBezTo>
                    <a:pt x="573291" y="712362"/>
                    <a:pt x="463689" y="676502"/>
                    <a:pt x="305623" y="621719"/>
                  </a:cubicBezTo>
                  <a:cubicBezTo>
                    <a:pt x="170742" y="573255"/>
                    <a:pt x="40049" y="493157"/>
                    <a:pt x="40049" y="316132"/>
                  </a:cubicBezTo>
                  <a:cubicBezTo>
                    <a:pt x="40049" y="139106"/>
                    <a:pt x="196021" y="0"/>
                    <a:pt x="459464" y="0"/>
                  </a:cubicBezTo>
                  <a:cubicBezTo>
                    <a:pt x="666029" y="0"/>
                    <a:pt x="781915" y="75873"/>
                    <a:pt x="859919" y="181250"/>
                  </a:cubicBezTo>
                  <a:lnTo>
                    <a:pt x="684988" y="332996"/>
                  </a:lnTo>
                  <a:cubicBezTo>
                    <a:pt x="657579" y="280308"/>
                    <a:pt x="588025" y="202340"/>
                    <a:pt x="472103" y="202340"/>
                  </a:cubicBezTo>
                  <a:cubicBezTo>
                    <a:pt x="387816" y="202340"/>
                    <a:pt x="335127" y="244484"/>
                    <a:pt x="335127" y="299303"/>
                  </a:cubicBezTo>
                  <a:cubicBezTo>
                    <a:pt x="335127" y="383627"/>
                    <a:pt x="446824" y="417320"/>
                    <a:pt x="577517" y="463689"/>
                  </a:cubicBezTo>
                  <a:cubicBezTo>
                    <a:pt x="727168" y="516377"/>
                    <a:pt x="870464" y="585931"/>
                    <a:pt x="870464" y="784046"/>
                  </a:cubicBezTo>
                  <a:cubicBezTo>
                    <a:pt x="870464" y="982161"/>
                    <a:pt x="703948" y="1100177"/>
                    <a:pt x="438410" y="1100177"/>
                  </a:cubicBezTo>
                  <a:cubicBezTo>
                    <a:pt x="257159" y="1100177"/>
                    <a:pt x="84323" y="1028530"/>
                    <a:pt x="0" y="889423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" name="Freihandform: Form 19">
              <a:extLst>
                <a:ext uri="{FF2B5EF4-FFF2-40B4-BE49-F238E27FC236}">
                  <a16:creationId xmlns:a16="http://schemas.microsoft.com/office/drawing/2014/main" id="{D7B63AD9-57C6-3D14-01F7-A79C2592535A}"/>
                </a:ext>
              </a:extLst>
            </p:cNvPr>
            <p:cNvSpPr/>
            <p:nvPr/>
          </p:nvSpPr>
          <p:spPr>
            <a:xfrm>
              <a:off x="8099474" y="2807536"/>
              <a:ext cx="870463" cy="1100177"/>
            </a:xfrm>
            <a:custGeom>
              <a:avLst/>
              <a:gdLst>
                <a:gd name="connsiteX0" fmla="*/ 0 w 870463"/>
                <a:gd name="connsiteY0" fmla="*/ 889387 h 1100177"/>
                <a:gd name="connsiteX1" fmla="*/ 172836 w 870463"/>
                <a:gd name="connsiteY1" fmla="*/ 741866 h 1100177"/>
                <a:gd name="connsiteX2" fmla="*/ 434185 w 870463"/>
                <a:gd name="connsiteY2" fmla="*/ 893612 h 1100177"/>
                <a:gd name="connsiteX3" fmla="*/ 573291 w 870463"/>
                <a:gd name="connsiteY3" fmla="*/ 796649 h 1100177"/>
                <a:gd name="connsiteX4" fmla="*/ 305623 w 870463"/>
                <a:gd name="connsiteY4" fmla="*/ 621719 h 1100177"/>
                <a:gd name="connsiteX5" fmla="*/ 40049 w 870463"/>
                <a:gd name="connsiteY5" fmla="*/ 316132 h 1100177"/>
                <a:gd name="connsiteX6" fmla="*/ 459464 w 870463"/>
                <a:gd name="connsiteY6" fmla="*/ 0 h 1100177"/>
                <a:gd name="connsiteX7" fmla="*/ 859919 w 870463"/>
                <a:gd name="connsiteY7" fmla="*/ 181250 h 1100177"/>
                <a:gd name="connsiteX8" fmla="*/ 684988 w 870463"/>
                <a:gd name="connsiteY8" fmla="*/ 332996 h 1100177"/>
                <a:gd name="connsiteX9" fmla="*/ 472103 w 870463"/>
                <a:gd name="connsiteY9" fmla="*/ 202340 h 1100177"/>
                <a:gd name="connsiteX10" fmla="*/ 335127 w 870463"/>
                <a:gd name="connsiteY10" fmla="*/ 299303 h 1100177"/>
                <a:gd name="connsiteX11" fmla="*/ 577517 w 870463"/>
                <a:gd name="connsiteY11" fmla="*/ 463689 h 1100177"/>
                <a:gd name="connsiteX12" fmla="*/ 870464 w 870463"/>
                <a:gd name="connsiteY12" fmla="*/ 784046 h 1100177"/>
                <a:gd name="connsiteX13" fmla="*/ 438410 w 870463"/>
                <a:gd name="connsiteY13" fmla="*/ 1100178 h 1100177"/>
                <a:gd name="connsiteX14" fmla="*/ 0 w 870463"/>
                <a:gd name="connsiteY14" fmla="*/ 889423 h 1100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70463" h="1100177">
                  <a:moveTo>
                    <a:pt x="0" y="889387"/>
                  </a:moveTo>
                  <a:lnTo>
                    <a:pt x="172836" y="741866"/>
                  </a:lnTo>
                  <a:cubicBezTo>
                    <a:pt x="233975" y="836698"/>
                    <a:pt x="322488" y="893612"/>
                    <a:pt x="434185" y="893612"/>
                  </a:cubicBezTo>
                  <a:cubicBezTo>
                    <a:pt x="512152" y="893612"/>
                    <a:pt x="573291" y="859883"/>
                    <a:pt x="573291" y="796649"/>
                  </a:cubicBezTo>
                  <a:cubicBezTo>
                    <a:pt x="573291" y="712362"/>
                    <a:pt x="463689" y="676502"/>
                    <a:pt x="305623" y="621719"/>
                  </a:cubicBezTo>
                  <a:cubicBezTo>
                    <a:pt x="170742" y="573255"/>
                    <a:pt x="40049" y="493157"/>
                    <a:pt x="40049" y="316132"/>
                  </a:cubicBezTo>
                  <a:cubicBezTo>
                    <a:pt x="40049" y="139107"/>
                    <a:pt x="196021" y="0"/>
                    <a:pt x="459464" y="0"/>
                  </a:cubicBezTo>
                  <a:cubicBezTo>
                    <a:pt x="666029" y="0"/>
                    <a:pt x="781915" y="75873"/>
                    <a:pt x="859919" y="181250"/>
                  </a:cubicBezTo>
                  <a:lnTo>
                    <a:pt x="684988" y="332996"/>
                  </a:lnTo>
                  <a:cubicBezTo>
                    <a:pt x="657579" y="280308"/>
                    <a:pt x="588025" y="202340"/>
                    <a:pt x="472103" y="202340"/>
                  </a:cubicBezTo>
                  <a:cubicBezTo>
                    <a:pt x="387816" y="202340"/>
                    <a:pt x="335127" y="244484"/>
                    <a:pt x="335127" y="299303"/>
                  </a:cubicBezTo>
                  <a:cubicBezTo>
                    <a:pt x="335127" y="383627"/>
                    <a:pt x="446824" y="417320"/>
                    <a:pt x="577517" y="463689"/>
                  </a:cubicBezTo>
                  <a:cubicBezTo>
                    <a:pt x="727168" y="516377"/>
                    <a:pt x="870464" y="585931"/>
                    <a:pt x="870464" y="784046"/>
                  </a:cubicBezTo>
                  <a:cubicBezTo>
                    <a:pt x="870464" y="982161"/>
                    <a:pt x="703948" y="1100178"/>
                    <a:pt x="438410" y="1100178"/>
                  </a:cubicBezTo>
                  <a:cubicBezTo>
                    <a:pt x="257159" y="1100178"/>
                    <a:pt x="84323" y="1028530"/>
                    <a:pt x="0" y="889423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40038727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417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tro - editable indigo backgroun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D19440D8-36C8-9F20-5BE6-5D024AE51BA0}"/>
              </a:ext>
            </a:extLst>
          </p:cNvPr>
          <p:cNvSpPr txBox="1"/>
          <p:nvPr userDrawn="1"/>
        </p:nvSpPr>
        <p:spPr>
          <a:xfrm>
            <a:off x="304800" y="298800"/>
            <a:ext cx="1061188" cy="296081"/>
          </a:xfrm>
          <a:prstGeom prst="rect">
            <a:avLst/>
          </a:prstGeom>
          <a:noFill/>
        </p:spPr>
        <p:txBody>
          <a:bodyPr wrap="none" lIns="0" rIns="0" rtlCol="0" anchor="ctr">
            <a:noAutofit/>
          </a:bodyPr>
          <a:lstStyle/>
          <a:p>
            <a:r>
              <a:rPr lang="en-US" sz="2400" noProof="0" dirty="0">
                <a:solidFill>
                  <a:schemeClr val="bg1"/>
                </a:solidFill>
              </a:rPr>
              <a:t>Contact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154649-4A4B-29E4-6982-D75D679FBBB3}"/>
              </a:ext>
            </a:extLst>
          </p:cNvPr>
          <p:cNvSpPr txBox="1"/>
          <p:nvPr userDrawn="1"/>
        </p:nvSpPr>
        <p:spPr>
          <a:xfrm>
            <a:off x="304800" y="1260000"/>
            <a:ext cx="326886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noProof="0" dirty="0" err="1">
                <a:solidFill>
                  <a:schemeClr val="bg1"/>
                </a:solidFill>
              </a:rPr>
              <a:t>Forvis</a:t>
            </a:r>
            <a:r>
              <a:rPr lang="en-US" b="1" noProof="0" dirty="0">
                <a:solidFill>
                  <a:schemeClr val="bg1"/>
                </a:solidFill>
              </a:rPr>
              <a:t> Mazars</a:t>
            </a:r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CB522F6C-316E-F8B1-1069-3B105F27FB1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4799" y="1729024"/>
            <a:ext cx="7558158" cy="2520000"/>
          </a:xfrm>
        </p:spPr>
        <p:txBody>
          <a:bodyPr tIns="0" numCol="2" spcCol="288000"/>
          <a:lstStyle>
            <a:lvl1pPr marL="0" indent="0">
              <a:spcAft>
                <a:spcPts val="0"/>
              </a:spcAft>
              <a:buNone/>
              <a:defRPr sz="1000" b="1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</a:defRPr>
            </a:lvl2pPr>
            <a:lvl3pPr marL="357188" indent="0">
              <a:spcAft>
                <a:spcPts val="0"/>
              </a:spcAft>
              <a:buNone/>
              <a:defRPr sz="1000"/>
            </a:lvl3pPr>
            <a:lvl4pPr marL="534988" indent="0">
              <a:spcAft>
                <a:spcPts val="0"/>
              </a:spcAft>
              <a:buNone/>
              <a:defRPr sz="1000"/>
            </a:lvl4pPr>
            <a:lvl5pPr marL="715963" indent="0">
              <a:spcAft>
                <a:spcPts val="0"/>
              </a:spcAft>
              <a:buNone/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C07936C-48E7-A507-69B6-73F81D1F42D9}"/>
              </a:ext>
            </a:extLst>
          </p:cNvPr>
          <p:cNvSpPr txBox="1">
            <a:spLocks/>
          </p:cNvSpPr>
          <p:nvPr userDrawn="1"/>
        </p:nvSpPr>
        <p:spPr>
          <a:xfrm>
            <a:off x="304799" y="5585255"/>
            <a:ext cx="3268869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000" noProof="0" dirty="0">
                <a:solidFill>
                  <a:schemeClr val="bg1"/>
                </a:solidFill>
              </a:rPr>
              <a:t>© </a:t>
            </a:r>
            <a:r>
              <a:rPr lang="en-GB" sz="1000" noProof="0" dirty="0" err="1">
                <a:solidFill>
                  <a:schemeClr val="bg1"/>
                </a:solidFill>
              </a:rPr>
              <a:t>Forvis</a:t>
            </a:r>
            <a:r>
              <a:rPr lang="en-GB" sz="1000" noProof="0" dirty="0">
                <a:solidFill>
                  <a:schemeClr val="bg1"/>
                </a:solidFill>
              </a:rPr>
              <a:t> Mazars 2024. All rights reserved.</a:t>
            </a:r>
          </a:p>
        </p:txBody>
      </p:sp>
      <p:sp>
        <p:nvSpPr>
          <p:cNvPr id="5" name="Text Placeholder 35">
            <a:extLst>
              <a:ext uri="{FF2B5EF4-FFF2-40B4-BE49-F238E27FC236}">
                <a16:creationId xmlns:a16="http://schemas.microsoft.com/office/drawing/2014/main" id="{A8A47AE8-EFAE-D657-385A-BF9D41DD418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70332" y="1258888"/>
            <a:ext cx="3712105" cy="252000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300"/>
              </a:spcAft>
              <a:buNone/>
              <a:defRPr b="0">
                <a:solidFill>
                  <a:schemeClr val="bg1"/>
                </a:solidFill>
              </a:defRPr>
            </a:lvl2pPr>
            <a:lvl3pPr marL="0" indent="0">
              <a:buNone/>
              <a:defRPr b="0">
                <a:solidFill>
                  <a:schemeClr val="bg1"/>
                </a:solidFill>
              </a:defRPr>
            </a:lvl3pPr>
            <a:lvl4pPr marL="0" indent="1588">
              <a:buNone/>
              <a:defRPr b="0">
                <a:solidFill>
                  <a:schemeClr val="bg1"/>
                </a:solidFill>
              </a:defRPr>
            </a:lvl4pPr>
            <a:lvl5pPr marL="0" indent="0"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social media links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3C2BE14-477C-CB4E-A14A-DB75AA774A4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4799" y="4536000"/>
            <a:ext cx="7558158" cy="941933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The contents of this document are confidential and not for distribution to anyone other than the recipients. Disclosure to third parties cannot be made without the prior written consent of [</a:t>
            </a:r>
            <a:r>
              <a:rPr lang="en-GB" dirty="0" err="1"/>
              <a:t>Forvis</a:t>
            </a:r>
            <a:r>
              <a:rPr lang="en-GB" dirty="0"/>
              <a:t> Mazars xxx : adapt for legal entity].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50E025-404D-9536-6D0C-2042221ADC94}"/>
              </a:ext>
            </a:extLst>
          </p:cNvPr>
          <p:cNvSpPr txBox="1"/>
          <p:nvPr userDrawn="1"/>
        </p:nvSpPr>
        <p:spPr>
          <a:xfrm>
            <a:off x="8194261" y="298800"/>
            <a:ext cx="1496051" cy="296081"/>
          </a:xfrm>
          <a:prstGeom prst="rect">
            <a:avLst/>
          </a:prstGeom>
          <a:noFill/>
        </p:spPr>
        <p:txBody>
          <a:bodyPr wrap="none" lIns="0" rIns="0" rtlCol="0" anchor="ctr">
            <a:no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Follow 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8F1EC8-577E-B91D-8D48-D3297C934C73}"/>
              </a:ext>
            </a:extLst>
          </p:cNvPr>
          <p:cNvSpPr txBox="1"/>
          <p:nvPr userDrawn="1"/>
        </p:nvSpPr>
        <p:spPr>
          <a:xfrm>
            <a:off x="-6392332" y="304800"/>
            <a:ext cx="6096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1" dirty="0">
                <a:solidFill>
                  <a:srgbClr val="FF0000"/>
                </a:solidFill>
                <a:effectLst/>
                <a:latin typeface="+mn-lt"/>
                <a:ea typeface="Aptos" panose="020B0004020202020204" pitchFamily="34" charset="0"/>
              </a:rPr>
              <a:t>Please adhere to these instructions when utilising this slide:</a:t>
            </a:r>
            <a:endParaRPr lang="en-US" sz="1200" dirty="0">
              <a:solidFill>
                <a:srgbClr val="FF0000"/>
              </a:solidFill>
              <a:effectLst/>
              <a:latin typeface="+mn-lt"/>
              <a:ea typeface="Aptos" panose="020B0004020202020204" pitchFamily="34" charset="0"/>
            </a:endParaRPr>
          </a:p>
          <a:p>
            <a:r>
              <a:rPr lang="en-GB" sz="1200" i="1" dirty="0">
                <a:solidFill>
                  <a:srgbClr val="FF0000"/>
                </a:solidFill>
                <a:effectLst/>
                <a:latin typeface="+mn-lt"/>
                <a:ea typeface="Aptos" panose="020B0004020202020204" pitchFamily="34" charset="0"/>
              </a:rPr>
              <a:t>You have the flexibility to choose a colour for the background of the cover pages, divider slides, and closing slides from the following options: </a:t>
            </a:r>
            <a:endParaRPr lang="en-US" sz="1200" dirty="0">
              <a:solidFill>
                <a:srgbClr val="FF0000"/>
              </a:solidFill>
              <a:effectLst/>
              <a:latin typeface="+mn-lt"/>
              <a:ea typeface="Aptos" panose="020B00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200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white, </a:t>
            </a:r>
            <a:endParaRPr lang="en-US" sz="1200" dirty="0">
              <a:solidFill>
                <a:srgbClr val="FF0000"/>
              </a:solidFill>
              <a:effectLst/>
              <a:latin typeface="+mn-lt"/>
              <a:ea typeface="Aptos" panose="020B00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200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Indigo Dye, </a:t>
            </a:r>
            <a:endParaRPr lang="en-US" sz="1200" dirty="0">
              <a:solidFill>
                <a:srgbClr val="FF0000"/>
              </a:solidFill>
              <a:effectLst/>
              <a:latin typeface="+mn-lt"/>
              <a:ea typeface="Aptos" panose="020B00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200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True Blue, </a:t>
            </a:r>
            <a:endParaRPr lang="en-US" sz="1200" dirty="0">
              <a:solidFill>
                <a:srgbClr val="FF0000"/>
              </a:solidFill>
              <a:effectLst/>
              <a:latin typeface="+mn-lt"/>
              <a:ea typeface="Aptos" panose="020B00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200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or any colour from the ‘Vision’ colours palettes (see slide 2).</a:t>
            </a:r>
            <a:endParaRPr lang="en-US" sz="1200" dirty="0">
              <a:solidFill>
                <a:srgbClr val="FF0000"/>
              </a:solidFill>
              <a:effectLst/>
              <a:latin typeface="+mn-lt"/>
              <a:ea typeface="Aptos" panose="020B0004020202020204" pitchFamily="34" charset="0"/>
            </a:endParaRPr>
          </a:p>
        </p:txBody>
      </p:sp>
      <p:grpSp>
        <p:nvGrpSpPr>
          <p:cNvPr id="7" name="Gruppieren 4">
            <a:extLst>
              <a:ext uri="{FF2B5EF4-FFF2-40B4-BE49-F238E27FC236}">
                <a16:creationId xmlns:a16="http://schemas.microsoft.com/office/drawing/2014/main" id="{DAEE2AFB-03E2-0CF3-AA26-6A19A67516E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811963" y="6165234"/>
            <a:ext cx="1080000" cy="453765"/>
            <a:chOff x="1721984" y="2257682"/>
            <a:chExt cx="7247953" cy="3045250"/>
          </a:xfrm>
        </p:grpSpPr>
        <p:sp>
          <p:nvSpPr>
            <p:cNvPr id="10" name="Freihandform: Form 5">
              <a:extLst>
                <a:ext uri="{FF2B5EF4-FFF2-40B4-BE49-F238E27FC236}">
                  <a16:creationId xmlns:a16="http://schemas.microsoft.com/office/drawing/2014/main" id="{6556BBBC-F46E-F4D7-E54D-DC3C5566D810}"/>
                </a:ext>
              </a:extLst>
            </p:cNvPr>
            <p:cNvSpPr/>
            <p:nvPr/>
          </p:nvSpPr>
          <p:spPr>
            <a:xfrm>
              <a:off x="1721984" y="4167798"/>
              <a:ext cx="1948179" cy="1135134"/>
            </a:xfrm>
            <a:custGeom>
              <a:avLst/>
              <a:gdLst>
                <a:gd name="connsiteX0" fmla="*/ 1948179 w 1948179"/>
                <a:gd name="connsiteY0" fmla="*/ 391066 h 1135134"/>
                <a:gd name="connsiteX1" fmla="*/ 1641834 w 1948179"/>
                <a:gd name="connsiteY1" fmla="*/ 0 h 1135134"/>
                <a:gd name="connsiteX2" fmla="*/ 1272508 w 1948179"/>
                <a:gd name="connsiteY2" fmla="*/ 302012 h 1135134"/>
                <a:gd name="connsiteX3" fmla="*/ 1257305 w 1948179"/>
                <a:gd name="connsiteY3" fmla="*/ 302012 h 1135134"/>
                <a:gd name="connsiteX4" fmla="*/ 955329 w 1948179"/>
                <a:gd name="connsiteY4" fmla="*/ 0 h 1135134"/>
                <a:gd name="connsiteX5" fmla="*/ 581633 w 1948179"/>
                <a:gd name="connsiteY5" fmla="*/ 312846 h 1135134"/>
                <a:gd name="connsiteX6" fmla="*/ 566177 w 1948179"/>
                <a:gd name="connsiteY6" fmla="*/ 312846 h 1135134"/>
                <a:gd name="connsiteX7" fmla="*/ 333646 w 1948179"/>
                <a:gd name="connsiteY7" fmla="*/ 28240 h 1135134"/>
                <a:gd name="connsiteX8" fmla="*/ 223972 w 1948179"/>
                <a:gd name="connsiteY8" fmla="*/ 10870 h 1135134"/>
                <a:gd name="connsiteX9" fmla="*/ 0 w 1948179"/>
                <a:gd name="connsiteY9" fmla="*/ 10870 h 1135134"/>
                <a:gd name="connsiteX10" fmla="*/ 0 w 1948179"/>
                <a:gd name="connsiteY10" fmla="*/ 257990 h 1135134"/>
                <a:gd name="connsiteX11" fmla="*/ 283991 w 1948179"/>
                <a:gd name="connsiteY11" fmla="*/ 258099 h 1135134"/>
                <a:gd name="connsiteX12" fmla="*/ 283991 w 1948179"/>
                <a:gd name="connsiteY12" fmla="*/ 1116717 h 1135134"/>
                <a:gd name="connsiteX13" fmla="*/ 585967 w 1948179"/>
                <a:gd name="connsiteY13" fmla="*/ 1116717 h 1135134"/>
                <a:gd name="connsiteX14" fmla="*/ 585967 w 1948179"/>
                <a:gd name="connsiteY14" fmla="*/ 562710 h 1135134"/>
                <a:gd name="connsiteX15" fmla="*/ 597342 w 1948179"/>
                <a:gd name="connsiteY15" fmla="*/ 466506 h 1135134"/>
                <a:gd name="connsiteX16" fmla="*/ 820592 w 1948179"/>
                <a:gd name="connsiteY16" fmla="*/ 254198 h 1135134"/>
                <a:gd name="connsiteX17" fmla="*/ 968330 w 1948179"/>
                <a:gd name="connsiteY17" fmla="*/ 473656 h 1135134"/>
                <a:gd name="connsiteX18" fmla="*/ 968330 w 1948179"/>
                <a:gd name="connsiteY18" fmla="*/ 1116753 h 1135134"/>
                <a:gd name="connsiteX19" fmla="*/ 1270305 w 1948179"/>
                <a:gd name="connsiteY19" fmla="*/ 1116753 h 1135134"/>
                <a:gd name="connsiteX20" fmla="*/ 1270305 w 1948179"/>
                <a:gd name="connsiteY20" fmla="*/ 549710 h 1135134"/>
                <a:gd name="connsiteX21" fmla="*/ 1511467 w 1948179"/>
                <a:gd name="connsiteY21" fmla="*/ 254234 h 1135134"/>
                <a:gd name="connsiteX22" fmla="*/ 1644001 w 1948179"/>
                <a:gd name="connsiteY22" fmla="*/ 473692 h 1135134"/>
                <a:gd name="connsiteX23" fmla="*/ 1644001 w 1948179"/>
                <a:gd name="connsiteY23" fmla="*/ 833231 h 1135134"/>
                <a:gd name="connsiteX24" fmla="*/ 1948179 w 1948179"/>
                <a:gd name="connsiteY24" fmla="*/ 1135135 h 1135134"/>
                <a:gd name="connsiteX25" fmla="*/ 1948179 w 1948179"/>
                <a:gd name="connsiteY25" fmla="*/ 391102 h 1135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948179" h="1135134">
                  <a:moveTo>
                    <a:pt x="1948179" y="391066"/>
                  </a:moveTo>
                  <a:cubicBezTo>
                    <a:pt x="1948179" y="149904"/>
                    <a:pt x="1852589" y="0"/>
                    <a:pt x="1641834" y="0"/>
                  </a:cubicBezTo>
                  <a:cubicBezTo>
                    <a:pt x="1468023" y="0"/>
                    <a:pt x="1335489" y="108627"/>
                    <a:pt x="1272508" y="302012"/>
                  </a:cubicBezTo>
                  <a:lnTo>
                    <a:pt x="1257305" y="302012"/>
                  </a:lnTo>
                  <a:cubicBezTo>
                    <a:pt x="1239934" y="128201"/>
                    <a:pt x="1142141" y="0"/>
                    <a:pt x="955329" y="0"/>
                  </a:cubicBezTo>
                  <a:cubicBezTo>
                    <a:pt x="768517" y="0"/>
                    <a:pt x="640317" y="115128"/>
                    <a:pt x="581633" y="312846"/>
                  </a:cubicBezTo>
                  <a:lnTo>
                    <a:pt x="566177" y="312846"/>
                  </a:lnTo>
                  <a:cubicBezTo>
                    <a:pt x="527067" y="181539"/>
                    <a:pt x="455238" y="69770"/>
                    <a:pt x="333646" y="28240"/>
                  </a:cubicBezTo>
                  <a:cubicBezTo>
                    <a:pt x="300820" y="17009"/>
                    <a:pt x="264382" y="10870"/>
                    <a:pt x="223972" y="10870"/>
                  </a:cubicBezTo>
                  <a:lnTo>
                    <a:pt x="0" y="10870"/>
                  </a:lnTo>
                  <a:lnTo>
                    <a:pt x="0" y="257990"/>
                  </a:lnTo>
                  <a:lnTo>
                    <a:pt x="283991" y="258099"/>
                  </a:lnTo>
                  <a:lnTo>
                    <a:pt x="283991" y="1116717"/>
                  </a:lnTo>
                  <a:lnTo>
                    <a:pt x="585967" y="1116717"/>
                  </a:lnTo>
                  <a:lnTo>
                    <a:pt x="585967" y="562710"/>
                  </a:lnTo>
                  <a:cubicBezTo>
                    <a:pt x="586725" y="527536"/>
                    <a:pt x="590806" y="495613"/>
                    <a:pt x="597342" y="466506"/>
                  </a:cubicBezTo>
                  <a:cubicBezTo>
                    <a:pt x="629158" y="324727"/>
                    <a:pt x="723268" y="254198"/>
                    <a:pt x="820592" y="254198"/>
                  </a:cubicBezTo>
                  <a:cubicBezTo>
                    <a:pt x="917916" y="254198"/>
                    <a:pt x="968330" y="297642"/>
                    <a:pt x="968330" y="473656"/>
                  </a:cubicBezTo>
                  <a:lnTo>
                    <a:pt x="968330" y="1116753"/>
                  </a:lnTo>
                  <a:lnTo>
                    <a:pt x="1270305" y="1116753"/>
                  </a:lnTo>
                  <a:lnTo>
                    <a:pt x="1270305" y="549710"/>
                  </a:lnTo>
                  <a:cubicBezTo>
                    <a:pt x="1292045" y="330288"/>
                    <a:pt x="1405006" y="254234"/>
                    <a:pt x="1511467" y="254234"/>
                  </a:cubicBezTo>
                  <a:cubicBezTo>
                    <a:pt x="1617927" y="254234"/>
                    <a:pt x="1644001" y="328121"/>
                    <a:pt x="1644001" y="473692"/>
                  </a:cubicBezTo>
                  <a:lnTo>
                    <a:pt x="1644001" y="833231"/>
                  </a:lnTo>
                  <a:cubicBezTo>
                    <a:pt x="1644001" y="1005923"/>
                    <a:pt x="1755662" y="1125384"/>
                    <a:pt x="1948179" y="1135135"/>
                  </a:cubicBezTo>
                  <a:lnTo>
                    <a:pt x="1948179" y="391102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" name="Freihandform: Form 7">
              <a:extLst>
                <a:ext uri="{FF2B5EF4-FFF2-40B4-BE49-F238E27FC236}">
                  <a16:creationId xmlns:a16="http://schemas.microsoft.com/office/drawing/2014/main" id="{4E69A17E-C226-73C8-91D0-CDA52A6EE840}"/>
                </a:ext>
              </a:extLst>
            </p:cNvPr>
            <p:cNvSpPr/>
            <p:nvPr/>
          </p:nvSpPr>
          <p:spPr>
            <a:xfrm>
              <a:off x="5035697" y="4193979"/>
              <a:ext cx="910332" cy="1088477"/>
            </a:xfrm>
            <a:custGeom>
              <a:avLst/>
              <a:gdLst>
                <a:gd name="connsiteX0" fmla="*/ 326785 w 910332"/>
                <a:gd name="connsiteY0" fmla="*/ 851469 h 1088477"/>
                <a:gd name="connsiteX1" fmla="*/ 897296 w 910332"/>
                <a:gd name="connsiteY1" fmla="*/ 235817 h 1088477"/>
                <a:gd name="connsiteX2" fmla="*/ 897296 w 910332"/>
                <a:gd name="connsiteY2" fmla="*/ 5381 h 1088477"/>
                <a:gd name="connsiteX3" fmla="*/ 897296 w 910332"/>
                <a:gd name="connsiteY3" fmla="*/ 5381 h 1088477"/>
                <a:gd name="connsiteX4" fmla="*/ 897296 w 910332"/>
                <a:gd name="connsiteY4" fmla="*/ 0 h 1088477"/>
                <a:gd name="connsiteX5" fmla="*/ 22535 w 910332"/>
                <a:gd name="connsiteY5" fmla="*/ 0 h 1088477"/>
                <a:gd name="connsiteX6" fmla="*/ 22535 w 910332"/>
                <a:gd name="connsiteY6" fmla="*/ 225958 h 1088477"/>
                <a:gd name="connsiteX7" fmla="*/ 600629 w 910332"/>
                <a:gd name="connsiteY7" fmla="*/ 225958 h 1088477"/>
                <a:gd name="connsiteX8" fmla="*/ 0 w 910332"/>
                <a:gd name="connsiteY8" fmla="*/ 868947 h 1088477"/>
                <a:gd name="connsiteX9" fmla="*/ 0 w 910332"/>
                <a:gd name="connsiteY9" fmla="*/ 1088477 h 1088477"/>
                <a:gd name="connsiteX10" fmla="*/ 910333 w 910332"/>
                <a:gd name="connsiteY10" fmla="*/ 1088477 h 1088477"/>
                <a:gd name="connsiteX11" fmla="*/ 910333 w 910332"/>
                <a:gd name="connsiteY11" fmla="*/ 851469 h 1088477"/>
                <a:gd name="connsiteX12" fmla="*/ 326785 w 910332"/>
                <a:gd name="connsiteY12" fmla="*/ 851469 h 108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0332" h="1088477">
                  <a:moveTo>
                    <a:pt x="326785" y="851469"/>
                  </a:moveTo>
                  <a:lnTo>
                    <a:pt x="897296" y="235817"/>
                  </a:lnTo>
                  <a:lnTo>
                    <a:pt x="897296" y="5381"/>
                  </a:lnTo>
                  <a:lnTo>
                    <a:pt x="897296" y="5381"/>
                  </a:lnTo>
                  <a:lnTo>
                    <a:pt x="897296" y="0"/>
                  </a:lnTo>
                  <a:lnTo>
                    <a:pt x="22535" y="0"/>
                  </a:lnTo>
                  <a:lnTo>
                    <a:pt x="22535" y="225958"/>
                  </a:lnTo>
                  <a:lnTo>
                    <a:pt x="600629" y="225958"/>
                  </a:lnTo>
                  <a:lnTo>
                    <a:pt x="0" y="868947"/>
                  </a:lnTo>
                  <a:lnTo>
                    <a:pt x="0" y="1088477"/>
                  </a:lnTo>
                  <a:lnTo>
                    <a:pt x="910333" y="1088477"/>
                  </a:lnTo>
                  <a:lnTo>
                    <a:pt x="910333" y="851469"/>
                  </a:lnTo>
                  <a:lnTo>
                    <a:pt x="326785" y="851469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" name="Freihandform: Form 9">
              <a:extLst>
                <a:ext uri="{FF2B5EF4-FFF2-40B4-BE49-F238E27FC236}">
                  <a16:creationId xmlns:a16="http://schemas.microsoft.com/office/drawing/2014/main" id="{729E66D9-33D1-E9A0-215C-B1B6E329F5FE}"/>
                </a:ext>
              </a:extLst>
            </p:cNvPr>
            <p:cNvSpPr/>
            <p:nvPr/>
          </p:nvSpPr>
          <p:spPr>
            <a:xfrm>
              <a:off x="6099401" y="4169495"/>
              <a:ext cx="1028023" cy="1115344"/>
            </a:xfrm>
            <a:custGeom>
              <a:avLst/>
              <a:gdLst>
                <a:gd name="connsiteX0" fmla="*/ 670832 w 1028023"/>
                <a:gd name="connsiteY0" fmla="*/ 897368 h 1115344"/>
                <a:gd name="connsiteX1" fmla="*/ 328879 w 1028023"/>
                <a:gd name="connsiteY1" fmla="*/ 1115345 h 1115344"/>
                <a:gd name="connsiteX2" fmla="*/ 0 w 1028023"/>
                <a:gd name="connsiteY2" fmla="*/ 836373 h 1115344"/>
                <a:gd name="connsiteX3" fmla="*/ 389874 w 1028023"/>
                <a:gd name="connsiteY3" fmla="*/ 498754 h 1115344"/>
                <a:gd name="connsiteX4" fmla="*/ 668665 w 1028023"/>
                <a:gd name="connsiteY4" fmla="*/ 415984 h 1115344"/>
                <a:gd name="connsiteX5" fmla="*/ 668665 w 1028023"/>
                <a:gd name="connsiteY5" fmla="*/ 392041 h 1115344"/>
                <a:gd name="connsiteX6" fmla="*/ 483515 w 1028023"/>
                <a:gd name="connsiteY6" fmla="*/ 224333 h 1115344"/>
                <a:gd name="connsiteX7" fmla="*/ 235203 w 1028023"/>
                <a:gd name="connsiteY7" fmla="*/ 383338 h 1115344"/>
                <a:gd name="connsiteX8" fmla="*/ 8703 w 1028023"/>
                <a:gd name="connsiteY8" fmla="*/ 261349 h 1115344"/>
                <a:gd name="connsiteX9" fmla="*/ 513994 w 1028023"/>
                <a:gd name="connsiteY9" fmla="*/ 0 h 1115344"/>
                <a:gd name="connsiteX10" fmla="*/ 964863 w 1028023"/>
                <a:gd name="connsiteY10" fmla="*/ 409483 h 1115344"/>
                <a:gd name="connsiteX11" fmla="*/ 964863 w 1028023"/>
                <a:gd name="connsiteY11" fmla="*/ 762342 h 1115344"/>
                <a:gd name="connsiteX12" fmla="*/ 1028024 w 1028023"/>
                <a:gd name="connsiteY12" fmla="*/ 1112528 h 1115344"/>
                <a:gd name="connsiteX13" fmla="*/ 725290 w 1028023"/>
                <a:gd name="connsiteY13" fmla="*/ 1112528 h 1115344"/>
                <a:gd name="connsiteX14" fmla="*/ 670832 w 1028023"/>
                <a:gd name="connsiteY14" fmla="*/ 897404 h 1115344"/>
                <a:gd name="connsiteX15" fmla="*/ 676104 w 1028023"/>
                <a:gd name="connsiteY15" fmla="*/ 711603 h 1115344"/>
                <a:gd name="connsiteX16" fmla="*/ 676104 w 1028023"/>
                <a:gd name="connsiteY16" fmla="*/ 543715 h 1115344"/>
                <a:gd name="connsiteX17" fmla="*/ 676104 w 1028023"/>
                <a:gd name="connsiteY17" fmla="*/ 543715 h 1115344"/>
                <a:gd name="connsiteX18" fmla="*/ 532339 w 1028023"/>
                <a:gd name="connsiteY18" fmla="*/ 605468 h 1115344"/>
                <a:gd name="connsiteX19" fmla="*/ 308006 w 1028023"/>
                <a:gd name="connsiteY19" fmla="*/ 783468 h 1115344"/>
                <a:gd name="connsiteX20" fmla="*/ 440865 w 1028023"/>
                <a:gd name="connsiteY20" fmla="*/ 918494 h 1115344"/>
                <a:gd name="connsiteX21" fmla="*/ 676104 w 1028023"/>
                <a:gd name="connsiteY21" fmla="*/ 711567 h 111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023" h="1115344">
                  <a:moveTo>
                    <a:pt x="670832" y="897368"/>
                  </a:moveTo>
                  <a:cubicBezTo>
                    <a:pt x="620093" y="1041639"/>
                    <a:pt x="485681" y="1115345"/>
                    <a:pt x="328879" y="1115345"/>
                  </a:cubicBezTo>
                  <a:cubicBezTo>
                    <a:pt x="119786" y="1115345"/>
                    <a:pt x="0" y="1017154"/>
                    <a:pt x="0" y="836373"/>
                  </a:cubicBezTo>
                  <a:cubicBezTo>
                    <a:pt x="0" y="629447"/>
                    <a:pt x="163374" y="544509"/>
                    <a:pt x="389874" y="498754"/>
                  </a:cubicBezTo>
                  <a:cubicBezTo>
                    <a:pt x="577191" y="459536"/>
                    <a:pt x="659962" y="439963"/>
                    <a:pt x="668665" y="415984"/>
                  </a:cubicBezTo>
                  <a:lnTo>
                    <a:pt x="668665" y="392041"/>
                  </a:lnTo>
                  <a:cubicBezTo>
                    <a:pt x="668665" y="287494"/>
                    <a:pt x="616410" y="224333"/>
                    <a:pt x="483515" y="224333"/>
                  </a:cubicBezTo>
                  <a:cubicBezTo>
                    <a:pt x="350619" y="224333"/>
                    <a:pt x="270052" y="302734"/>
                    <a:pt x="235203" y="383338"/>
                  </a:cubicBezTo>
                  <a:lnTo>
                    <a:pt x="8703" y="261349"/>
                  </a:lnTo>
                  <a:cubicBezTo>
                    <a:pt x="87104" y="100177"/>
                    <a:pt x="278791" y="0"/>
                    <a:pt x="513994" y="0"/>
                  </a:cubicBezTo>
                  <a:cubicBezTo>
                    <a:pt x="821098" y="0"/>
                    <a:pt x="964863" y="143729"/>
                    <a:pt x="964863" y="409483"/>
                  </a:cubicBezTo>
                  <a:lnTo>
                    <a:pt x="964863" y="762342"/>
                  </a:lnTo>
                  <a:cubicBezTo>
                    <a:pt x="964863" y="988841"/>
                    <a:pt x="991008" y="1082013"/>
                    <a:pt x="1028024" y="1112528"/>
                  </a:cubicBezTo>
                  <a:lnTo>
                    <a:pt x="725290" y="1112528"/>
                  </a:lnTo>
                  <a:cubicBezTo>
                    <a:pt x="699144" y="1088585"/>
                    <a:pt x="677368" y="1021560"/>
                    <a:pt x="670832" y="897404"/>
                  </a:cubicBezTo>
                  <a:close/>
                  <a:moveTo>
                    <a:pt x="676104" y="711603"/>
                  </a:moveTo>
                  <a:lnTo>
                    <a:pt x="676104" y="543715"/>
                  </a:lnTo>
                  <a:lnTo>
                    <a:pt x="676104" y="543715"/>
                  </a:lnTo>
                  <a:cubicBezTo>
                    <a:pt x="646564" y="571016"/>
                    <a:pt x="610776" y="581525"/>
                    <a:pt x="532339" y="605468"/>
                  </a:cubicBezTo>
                  <a:cubicBezTo>
                    <a:pt x="384241" y="646853"/>
                    <a:pt x="308006" y="685458"/>
                    <a:pt x="308006" y="783468"/>
                  </a:cubicBezTo>
                  <a:cubicBezTo>
                    <a:pt x="308006" y="870608"/>
                    <a:pt x="369001" y="918494"/>
                    <a:pt x="440865" y="918494"/>
                  </a:cubicBezTo>
                  <a:cubicBezTo>
                    <a:pt x="549782" y="918494"/>
                    <a:pt x="654328" y="837926"/>
                    <a:pt x="676104" y="711567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" name="Freihandform: Form 11">
              <a:extLst>
                <a:ext uri="{FF2B5EF4-FFF2-40B4-BE49-F238E27FC236}">
                  <a16:creationId xmlns:a16="http://schemas.microsoft.com/office/drawing/2014/main" id="{D303E33A-DF14-EF9F-FC6A-BA46D2A27C46}"/>
                </a:ext>
              </a:extLst>
            </p:cNvPr>
            <p:cNvSpPr/>
            <p:nvPr/>
          </p:nvSpPr>
          <p:spPr>
            <a:xfrm>
              <a:off x="4301487" y="2782401"/>
              <a:ext cx="1066448" cy="1110650"/>
            </a:xfrm>
            <a:custGeom>
              <a:avLst/>
              <a:gdLst>
                <a:gd name="connsiteX0" fmla="*/ 0 w 1066448"/>
                <a:gd name="connsiteY0" fmla="*/ 556390 h 1110650"/>
                <a:gd name="connsiteX1" fmla="*/ 541657 w 1066448"/>
                <a:gd name="connsiteY1" fmla="*/ 0 h 1110650"/>
                <a:gd name="connsiteX2" fmla="*/ 1066448 w 1066448"/>
                <a:gd name="connsiteY2" fmla="*/ 545846 h 1110650"/>
                <a:gd name="connsiteX3" fmla="*/ 526923 w 1066448"/>
                <a:gd name="connsiteY3" fmla="*/ 1110650 h 1110650"/>
                <a:gd name="connsiteX4" fmla="*/ 36 w 1066448"/>
                <a:gd name="connsiteY4" fmla="*/ 556354 h 1110650"/>
                <a:gd name="connsiteX5" fmla="*/ 765051 w 1066448"/>
                <a:gd name="connsiteY5" fmla="*/ 550071 h 1110650"/>
                <a:gd name="connsiteX6" fmla="*/ 537431 w 1066448"/>
                <a:gd name="connsiteY6" fmla="*/ 216569 h 1110650"/>
                <a:gd name="connsiteX7" fmla="*/ 305587 w 1066448"/>
                <a:gd name="connsiteY7" fmla="*/ 547976 h 1110650"/>
                <a:gd name="connsiteX8" fmla="*/ 528981 w 1066448"/>
                <a:gd name="connsiteY8" fmla="*/ 892023 h 1110650"/>
                <a:gd name="connsiteX9" fmla="*/ 765051 w 1066448"/>
                <a:gd name="connsiteY9" fmla="*/ 550071 h 111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6448" h="1110650">
                  <a:moveTo>
                    <a:pt x="0" y="556390"/>
                  </a:moveTo>
                  <a:cubicBezTo>
                    <a:pt x="0" y="238164"/>
                    <a:pt x="198115" y="0"/>
                    <a:pt x="541657" y="0"/>
                  </a:cubicBezTo>
                  <a:cubicBezTo>
                    <a:pt x="885198" y="0"/>
                    <a:pt x="1066448" y="214980"/>
                    <a:pt x="1066448" y="545846"/>
                  </a:cubicBezTo>
                  <a:cubicBezTo>
                    <a:pt x="1066448" y="876711"/>
                    <a:pt x="868333" y="1110650"/>
                    <a:pt x="526923" y="1110650"/>
                  </a:cubicBezTo>
                  <a:cubicBezTo>
                    <a:pt x="185512" y="1110650"/>
                    <a:pt x="36" y="893576"/>
                    <a:pt x="36" y="556354"/>
                  </a:cubicBezTo>
                  <a:close/>
                  <a:moveTo>
                    <a:pt x="765051" y="550071"/>
                  </a:moveTo>
                  <a:cubicBezTo>
                    <a:pt x="765051" y="335091"/>
                    <a:pt x="689177" y="216569"/>
                    <a:pt x="537431" y="216569"/>
                  </a:cubicBezTo>
                  <a:cubicBezTo>
                    <a:pt x="385685" y="216569"/>
                    <a:pt x="305587" y="335127"/>
                    <a:pt x="305587" y="547976"/>
                  </a:cubicBezTo>
                  <a:cubicBezTo>
                    <a:pt x="305587" y="760825"/>
                    <a:pt x="379329" y="892023"/>
                    <a:pt x="528981" y="892023"/>
                  </a:cubicBezTo>
                  <a:cubicBezTo>
                    <a:pt x="678633" y="892023"/>
                    <a:pt x="765051" y="769276"/>
                    <a:pt x="765051" y="550071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" name="Freihandform: Form 12">
              <a:extLst>
                <a:ext uri="{FF2B5EF4-FFF2-40B4-BE49-F238E27FC236}">
                  <a16:creationId xmlns:a16="http://schemas.microsoft.com/office/drawing/2014/main" id="{4192B29F-90E9-1147-BE4C-8A49F661941B}"/>
                </a:ext>
              </a:extLst>
            </p:cNvPr>
            <p:cNvSpPr/>
            <p:nvPr/>
          </p:nvSpPr>
          <p:spPr>
            <a:xfrm>
              <a:off x="6410838" y="2808294"/>
              <a:ext cx="1066231" cy="1086021"/>
            </a:xfrm>
            <a:custGeom>
              <a:avLst/>
              <a:gdLst>
                <a:gd name="connsiteX0" fmla="*/ 0 w 1066231"/>
                <a:gd name="connsiteY0" fmla="*/ 1228 h 1086021"/>
                <a:gd name="connsiteX1" fmla="*/ 283955 w 1066231"/>
                <a:gd name="connsiteY1" fmla="*/ 1228 h 1086021"/>
                <a:gd name="connsiteX2" fmla="*/ 526381 w 1066231"/>
                <a:gd name="connsiteY2" fmla="*/ 790691 h 1086021"/>
                <a:gd name="connsiteX3" fmla="*/ 539381 w 1066231"/>
                <a:gd name="connsiteY3" fmla="*/ 790691 h 1086021"/>
                <a:gd name="connsiteX4" fmla="*/ 777545 w 1066231"/>
                <a:gd name="connsiteY4" fmla="*/ 0 h 1086021"/>
                <a:gd name="connsiteX5" fmla="*/ 1066232 w 1066231"/>
                <a:gd name="connsiteY5" fmla="*/ 0 h 1086021"/>
                <a:gd name="connsiteX6" fmla="*/ 675346 w 1066231"/>
                <a:gd name="connsiteY6" fmla="*/ 1086021 h 1086021"/>
                <a:gd name="connsiteX7" fmla="*/ 394821 w 1066231"/>
                <a:gd name="connsiteY7" fmla="*/ 1084866 h 1086021"/>
                <a:gd name="connsiteX8" fmla="*/ 0 w 1066231"/>
                <a:gd name="connsiteY8" fmla="*/ 1228 h 1086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6231" h="1086021">
                  <a:moveTo>
                    <a:pt x="0" y="1228"/>
                  </a:moveTo>
                  <a:lnTo>
                    <a:pt x="283955" y="1228"/>
                  </a:lnTo>
                  <a:lnTo>
                    <a:pt x="526381" y="790691"/>
                  </a:lnTo>
                  <a:lnTo>
                    <a:pt x="539381" y="790691"/>
                  </a:lnTo>
                  <a:lnTo>
                    <a:pt x="777545" y="0"/>
                  </a:lnTo>
                  <a:lnTo>
                    <a:pt x="1066232" y="0"/>
                  </a:lnTo>
                  <a:lnTo>
                    <a:pt x="675346" y="1086021"/>
                  </a:lnTo>
                  <a:lnTo>
                    <a:pt x="394821" y="1084866"/>
                  </a:lnTo>
                  <a:lnTo>
                    <a:pt x="0" y="1228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" name="Freihandform: Form 13">
              <a:extLst>
                <a:ext uri="{FF2B5EF4-FFF2-40B4-BE49-F238E27FC236}">
                  <a16:creationId xmlns:a16="http://schemas.microsoft.com/office/drawing/2014/main" id="{7C08D0D4-6CF2-0CDC-5756-E2725FBA433E}"/>
                </a:ext>
              </a:extLst>
            </p:cNvPr>
            <p:cNvSpPr/>
            <p:nvPr/>
          </p:nvSpPr>
          <p:spPr>
            <a:xfrm>
              <a:off x="3393430" y="2257682"/>
              <a:ext cx="851865" cy="1636633"/>
            </a:xfrm>
            <a:custGeom>
              <a:avLst/>
              <a:gdLst>
                <a:gd name="connsiteX0" fmla="*/ 561374 w 851865"/>
                <a:gd name="connsiteY0" fmla="*/ 396700 h 1636633"/>
                <a:gd name="connsiteX1" fmla="*/ 717454 w 851865"/>
                <a:gd name="connsiteY1" fmla="*/ 227619 h 1636633"/>
                <a:gd name="connsiteX2" fmla="*/ 851866 w 851865"/>
                <a:gd name="connsiteY2" fmla="*/ 247120 h 1636633"/>
                <a:gd name="connsiteX3" fmla="*/ 851866 w 851865"/>
                <a:gd name="connsiteY3" fmla="*/ 26001 h 1636633"/>
                <a:gd name="connsiteX4" fmla="*/ 648117 w 851865"/>
                <a:gd name="connsiteY4" fmla="*/ 0 h 1636633"/>
                <a:gd name="connsiteX5" fmla="*/ 277419 w 851865"/>
                <a:gd name="connsiteY5" fmla="*/ 381496 h 1636633"/>
                <a:gd name="connsiteX6" fmla="*/ 277419 w 851865"/>
                <a:gd name="connsiteY6" fmla="*/ 550576 h 1636633"/>
                <a:gd name="connsiteX7" fmla="*/ 85226 w 851865"/>
                <a:gd name="connsiteY7" fmla="*/ 550576 h 1636633"/>
                <a:gd name="connsiteX8" fmla="*/ 0 w 851865"/>
                <a:gd name="connsiteY8" fmla="*/ 784696 h 1636633"/>
                <a:gd name="connsiteX9" fmla="*/ 277419 w 851865"/>
                <a:gd name="connsiteY9" fmla="*/ 784696 h 1636633"/>
                <a:gd name="connsiteX10" fmla="*/ 277419 w 851865"/>
                <a:gd name="connsiteY10" fmla="*/ 1636634 h 1636633"/>
                <a:gd name="connsiteX11" fmla="*/ 561410 w 851865"/>
                <a:gd name="connsiteY11" fmla="*/ 1636634 h 1636633"/>
                <a:gd name="connsiteX12" fmla="*/ 561410 w 851865"/>
                <a:gd name="connsiteY12" fmla="*/ 767831 h 1636633"/>
                <a:gd name="connsiteX13" fmla="*/ 552743 w 851865"/>
                <a:gd name="connsiteY13" fmla="*/ 784732 h 1636633"/>
                <a:gd name="connsiteX14" fmla="*/ 822650 w 851865"/>
                <a:gd name="connsiteY14" fmla="*/ 784732 h 1636633"/>
                <a:gd name="connsiteX15" fmla="*/ 822650 w 851865"/>
                <a:gd name="connsiteY15" fmla="*/ 550612 h 1636633"/>
                <a:gd name="connsiteX16" fmla="*/ 552743 w 851865"/>
                <a:gd name="connsiteY16" fmla="*/ 550612 h 1636633"/>
                <a:gd name="connsiteX17" fmla="*/ 561410 w 851865"/>
                <a:gd name="connsiteY17" fmla="*/ 585281 h 1636633"/>
                <a:gd name="connsiteX18" fmla="*/ 561410 w 851865"/>
                <a:gd name="connsiteY18" fmla="*/ 396700 h 1636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51865" h="1636633">
                  <a:moveTo>
                    <a:pt x="561374" y="396700"/>
                  </a:moveTo>
                  <a:cubicBezTo>
                    <a:pt x="561374" y="273157"/>
                    <a:pt x="602543" y="227619"/>
                    <a:pt x="717454" y="227619"/>
                  </a:cubicBezTo>
                  <a:cubicBezTo>
                    <a:pt x="769492" y="227619"/>
                    <a:pt x="814995" y="236286"/>
                    <a:pt x="851866" y="247120"/>
                  </a:cubicBezTo>
                  <a:lnTo>
                    <a:pt x="851866" y="26001"/>
                  </a:lnTo>
                  <a:cubicBezTo>
                    <a:pt x="810697" y="15167"/>
                    <a:pt x="758658" y="0"/>
                    <a:pt x="648117" y="0"/>
                  </a:cubicBezTo>
                  <a:cubicBezTo>
                    <a:pt x="403164" y="0"/>
                    <a:pt x="277419" y="145246"/>
                    <a:pt x="277419" y="381496"/>
                  </a:cubicBezTo>
                  <a:lnTo>
                    <a:pt x="277419" y="550576"/>
                  </a:lnTo>
                  <a:lnTo>
                    <a:pt x="85226" y="550576"/>
                  </a:lnTo>
                  <a:lnTo>
                    <a:pt x="0" y="784696"/>
                  </a:lnTo>
                  <a:lnTo>
                    <a:pt x="277419" y="784696"/>
                  </a:lnTo>
                  <a:lnTo>
                    <a:pt x="277419" y="1636634"/>
                  </a:lnTo>
                  <a:lnTo>
                    <a:pt x="561410" y="1636634"/>
                  </a:lnTo>
                  <a:lnTo>
                    <a:pt x="561410" y="767831"/>
                  </a:lnTo>
                  <a:lnTo>
                    <a:pt x="552743" y="784732"/>
                  </a:lnTo>
                  <a:lnTo>
                    <a:pt x="822650" y="784732"/>
                  </a:lnTo>
                  <a:lnTo>
                    <a:pt x="822650" y="550612"/>
                  </a:lnTo>
                  <a:lnTo>
                    <a:pt x="552743" y="550612"/>
                  </a:lnTo>
                  <a:lnTo>
                    <a:pt x="561410" y="585281"/>
                  </a:lnTo>
                  <a:lnTo>
                    <a:pt x="561410" y="396700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" name="Freihandform: Form 14">
              <a:extLst>
                <a:ext uri="{FF2B5EF4-FFF2-40B4-BE49-F238E27FC236}">
                  <a16:creationId xmlns:a16="http://schemas.microsoft.com/office/drawing/2014/main" id="{37F8B71D-D39B-FBDD-9893-62F9DAA6AC16}"/>
                </a:ext>
              </a:extLst>
            </p:cNvPr>
            <p:cNvSpPr/>
            <p:nvPr/>
          </p:nvSpPr>
          <p:spPr>
            <a:xfrm>
              <a:off x="5437019" y="2809522"/>
              <a:ext cx="840273" cy="1083529"/>
            </a:xfrm>
            <a:custGeom>
              <a:avLst/>
              <a:gdLst>
                <a:gd name="connsiteX0" fmla="*/ 826190 w 840273"/>
                <a:gd name="connsiteY0" fmla="*/ 2492 h 1083529"/>
                <a:gd name="connsiteX1" fmla="*/ 462100 w 840273"/>
                <a:gd name="connsiteY1" fmla="*/ 341700 h 1083529"/>
                <a:gd name="connsiteX2" fmla="*/ 453108 w 840273"/>
                <a:gd name="connsiteY2" fmla="*/ 341772 h 1083529"/>
                <a:gd name="connsiteX3" fmla="*/ 464158 w 840273"/>
                <a:gd name="connsiteY3" fmla="*/ 154780 h 1083529"/>
                <a:gd name="connsiteX4" fmla="*/ 463870 w 840273"/>
                <a:gd name="connsiteY4" fmla="*/ 0 h 1083529"/>
                <a:gd name="connsiteX5" fmla="*/ 82410 w 840273"/>
                <a:gd name="connsiteY5" fmla="*/ 0 h 1083529"/>
                <a:gd name="connsiteX6" fmla="*/ 0 w 840273"/>
                <a:gd name="connsiteY6" fmla="*/ 224875 h 1083529"/>
                <a:gd name="connsiteX7" fmla="*/ 212849 w 840273"/>
                <a:gd name="connsiteY7" fmla="*/ 224875 h 1083529"/>
                <a:gd name="connsiteX8" fmla="*/ 212849 w 840273"/>
                <a:gd name="connsiteY8" fmla="*/ 1083530 h 1083529"/>
                <a:gd name="connsiteX9" fmla="*/ 488535 w 840273"/>
                <a:gd name="connsiteY9" fmla="*/ 1083530 h 1083529"/>
                <a:gd name="connsiteX10" fmla="*/ 488535 w 840273"/>
                <a:gd name="connsiteY10" fmla="*/ 684266 h 1083529"/>
                <a:gd name="connsiteX11" fmla="*/ 760970 w 840273"/>
                <a:gd name="connsiteY11" fmla="*/ 332708 h 1083529"/>
                <a:gd name="connsiteX12" fmla="*/ 840274 w 840273"/>
                <a:gd name="connsiteY12" fmla="*/ 332708 h 1083529"/>
                <a:gd name="connsiteX13" fmla="*/ 840274 w 840273"/>
                <a:gd name="connsiteY13" fmla="*/ 2456 h 1083529"/>
                <a:gd name="connsiteX14" fmla="*/ 826153 w 840273"/>
                <a:gd name="connsiteY14" fmla="*/ 2456 h 1083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40273" h="1083529">
                  <a:moveTo>
                    <a:pt x="826190" y="2492"/>
                  </a:moveTo>
                  <a:cubicBezTo>
                    <a:pt x="640786" y="2492"/>
                    <a:pt x="490918" y="119786"/>
                    <a:pt x="462100" y="341700"/>
                  </a:cubicBezTo>
                  <a:lnTo>
                    <a:pt x="453108" y="341772"/>
                  </a:lnTo>
                  <a:lnTo>
                    <a:pt x="464158" y="154780"/>
                  </a:lnTo>
                  <a:lnTo>
                    <a:pt x="463870" y="0"/>
                  </a:lnTo>
                  <a:lnTo>
                    <a:pt x="82410" y="0"/>
                  </a:lnTo>
                  <a:lnTo>
                    <a:pt x="0" y="224875"/>
                  </a:lnTo>
                  <a:lnTo>
                    <a:pt x="212849" y="224875"/>
                  </a:lnTo>
                  <a:lnTo>
                    <a:pt x="212849" y="1083530"/>
                  </a:lnTo>
                  <a:lnTo>
                    <a:pt x="488535" y="1083530"/>
                  </a:lnTo>
                  <a:lnTo>
                    <a:pt x="488535" y="684266"/>
                  </a:lnTo>
                  <a:cubicBezTo>
                    <a:pt x="488535" y="440432"/>
                    <a:pt x="517894" y="332708"/>
                    <a:pt x="760970" y="332708"/>
                  </a:cubicBezTo>
                  <a:lnTo>
                    <a:pt x="840274" y="332708"/>
                  </a:lnTo>
                  <a:lnTo>
                    <a:pt x="840274" y="2456"/>
                  </a:lnTo>
                  <a:lnTo>
                    <a:pt x="826153" y="2456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" name="Freihandform: Form 15">
              <a:extLst>
                <a:ext uri="{FF2B5EF4-FFF2-40B4-BE49-F238E27FC236}">
                  <a16:creationId xmlns:a16="http://schemas.microsoft.com/office/drawing/2014/main" id="{25380161-A42A-93AD-3180-41F38B80D37C}"/>
                </a:ext>
              </a:extLst>
            </p:cNvPr>
            <p:cNvSpPr/>
            <p:nvPr/>
          </p:nvSpPr>
          <p:spPr>
            <a:xfrm>
              <a:off x="7188817" y="4190765"/>
              <a:ext cx="848471" cy="1094074"/>
            </a:xfrm>
            <a:custGeom>
              <a:avLst/>
              <a:gdLst>
                <a:gd name="connsiteX0" fmla="*/ 834171 w 848471"/>
                <a:gd name="connsiteY0" fmla="*/ 2528 h 1094074"/>
                <a:gd name="connsiteX1" fmla="*/ 466542 w 848471"/>
                <a:gd name="connsiteY1" fmla="*/ 345022 h 1094074"/>
                <a:gd name="connsiteX2" fmla="*/ 457478 w 848471"/>
                <a:gd name="connsiteY2" fmla="*/ 345094 h 1094074"/>
                <a:gd name="connsiteX3" fmla="*/ 468636 w 848471"/>
                <a:gd name="connsiteY3" fmla="*/ 156296 h 1094074"/>
                <a:gd name="connsiteX4" fmla="*/ 468348 w 848471"/>
                <a:gd name="connsiteY4" fmla="*/ 0 h 1094074"/>
                <a:gd name="connsiteX5" fmla="*/ 83204 w 848471"/>
                <a:gd name="connsiteY5" fmla="*/ 0 h 1094074"/>
                <a:gd name="connsiteX6" fmla="*/ 0 w 848471"/>
                <a:gd name="connsiteY6" fmla="*/ 227078 h 1094074"/>
                <a:gd name="connsiteX7" fmla="*/ 214944 w 848471"/>
                <a:gd name="connsiteY7" fmla="*/ 227078 h 1094074"/>
                <a:gd name="connsiteX8" fmla="*/ 214944 w 848471"/>
                <a:gd name="connsiteY8" fmla="*/ 1094075 h 1094074"/>
                <a:gd name="connsiteX9" fmla="*/ 493302 w 848471"/>
                <a:gd name="connsiteY9" fmla="*/ 1094075 h 1094074"/>
                <a:gd name="connsiteX10" fmla="*/ 493302 w 848471"/>
                <a:gd name="connsiteY10" fmla="*/ 690911 h 1094074"/>
                <a:gd name="connsiteX11" fmla="*/ 768409 w 848471"/>
                <a:gd name="connsiteY11" fmla="*/ 335958 h 1094074"/>
                <a:gd name="connsiteX12" fmla="*/ 848471 w 848471"/>
                <a:gd name="connsiteY12" fmla="*/ 335958 h 1094074"/>
                <a:gd name="connsiteX13" fmla="*/ 848471 w 848471"/>
                <a:gd name="connsiteY13" fmla="*/ 2528 h 1094074"/>
                <a:gd name="connsiteX14" fmla="*/ 834207 w 848471"/>
                <a:gd name="connsiteY14" fmla="*/ 2528 h 109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48471" h="1094074">
                  <a:moveTo>
                    <a:pt x="834171" y="2528"/>
                  </a:moveTo>
                  <a:cubicBezTo>
                    <a:pt x="646962" y="2528"/>
                    <a:pt x="495649" y="120942"/>
                    <a:pt x="466542" y="345022"/>
                  </a:cubicBezTo>
                  <a:lnTo>
                    <a:pt x="457478" y="345094"/>
                  </a:lnTo>
                  <a:lnTo>
                    <a:pt x="468636" y="156296"/>
                  </a:lnTo>
                  <a:lnTo>
                    <a:pt x="468348" y="0"/>
                  </a:lnTo>
                  <a:lnTo>
                    <a:pt x="83204" y="0"/>
                  </a:lnTo>
                  <a:lnTo>
                    <a:pt x="0" y="227078"/>
                  </a:lnTo>
                  <a:lnTo>
                    <a:pt x="214944" y="227078"/>
                  </a:lnTo>
                  <a:lnTo>
                    <a:pt x="214944" y="1094075"/>
                  </a:lnTo>
                  <a:lnTo>
                    <a:pt x="493302" y="1094075"/>
                  </a:lnTo>
                  <a:lnTo>
                    <a:pt x="493302" y="690911"/>
                  </a:lnTo>
                  <a:cubicBezTo>
                    <a:pt x="493302" y="444730"/>
                    <a:pt x="522950" y="335958"/>
                    <a:pt x="768409" y="335958"/>
                  </a:cubicBezTo>
                  <a:lnTo>
                    <a:pt x="848471" y="335958"/>
                  </a:lnTo>
                  <a:lnTo>
                    <a:pt x="848471" y="2528"/>
                  </a:lnTo>
                  <a:lnTo>
                    <a:pt x="834207" y="2528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" name="Freihandform: Form 16">
              <a:extLst>
                <a:ext uri="{FF2B5EF4-FFF2-40B4-BE49-F238E27FC236}">
                  <a16:creationId xmlns:a16="http://schemas.microsoft.com/office/drawing/2014/main" id="{12A27F29-4059-4234-4E62-13C50EC7B4E6}"/>
                </a:ext>
              </a:extLst>
            </p:cNvPr>
            <p:cNvSpPr/>
            <p:nvPr/>
          </p:nvSpPr>
          <p:spPr>
            <a:xfrm>
              <a:off x="7359955" y="2808294"/>
              <a:ext cx="682026" cy="1086021"/>
            </a:xfrm>
            <a:custGeom>
              <a:avLst/>
              <a:gdLst>
                <a:gd name="connsiteX0" fmla="*/ 0 w 682026"/>
                <a:gd name="connsiteY0" fmla="*/ 1086021 h 1086021"/>
                <a:gd name="connsiteX1" fmla="*/ 286772 w 682026"/>
                <a:gd name="connsiteY1" fmla="*/ 1086021 h 1086021"/>
                <a:gd name="connsiteX2" fmla="*/ 682027 w 682026"/>
                <a:gd name="connsiteY2" fmla="*/ 0 h 1086021"/>
                <a:gd name="connsiteX3" fmla="*/ 395291 w 682026"/>
                <a:gd name="connsiteY3" fmla="*/ 0 h 1086021"/>
                <a:gd name="connsiteX4" fmla="*/ 0 w 682026"/>
                <a:gd name="connsiteY4" fmla="*/ 1086021 h 1086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2026" h="1086021">
                  <a:moveTo>
                    <a:pt x="0" y="1086021"/>
                  </a:moveTo>
                  <a:lnTo>
                    <a:pt x="286772" y="1086021"/>
                  </a:lnTo>
                  <a:lnTo>
                    <a:pt x="682027" y="0"/>
                  </a:lnTo>
                  <a:lnTo>
                    <a:pt x="395291" y="0"/>
                  </a:lnTo>
                  <a:lnTo>
                    <a:pt x="0" y="1086021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" name="Freihandform: Form 17">
              <a:extLst>
                <a:ext uri="{FF2B5EF4-FFF2-40B4-BE49-F238E27FC236}">
                  <a16:creationId xmlns:a16="http://schemas.microsoft.com/office/drawing/2014/main" id="{A9238D09-27B2-8A3E-9F24-E738326F9DD0}"/>
                </a:ext>
              </a:extLst>
            </p:cNvPr>
            <p:cNvSpPr/>
            <p:nvPr/>
          </p:nvSpPr>
          <p:spPr>
            <a:xfrm>
              <a:off x="3838015" y="4167870"/>
              <a:ext cx="1029649" cy="1116969"/>
            </a:xfrm>
            <a:custGeom>
              <a:avLst/>
              <a:gdLst>
                <a:gd name="connsiteX0" fmla="*/ 671879 w 1029649"/>
                <a:gd name="connsiteY0" fmla="*/ 898668 h 1116969"/>
                <a:gd name="connsiteX1" fmla="*/ 329385 w 1029649"/>
                <a:gd name="connsiteY1" fmla="*/ 1116970 h 1116969"/>
                <a:gd name="connsiteX2" fmla="*/ 0 w 1029649"/>
                <a:gd name="connsiteY2" fmla="*/ 837601 h 1116969"/>
                <a:gd name="connsiteX3" fmla="*/ 390452 w 1029649"/>
                <a:gd name="connsiteY3" fmla="*/ 499477 h 1116969"/>
                <a:gd name="connsiteX4" fmla="*/ 669676 w 1029649"/>
                <a:gd name="connsiteY4" fmla="*/ 416598 h 1116969"/>
                <a:gd name="connsiteX5" fmla="*/ 669676 w 1029649"/>
                <a:gd name="connsiteY5" fmla="*/ 392619 h 1116969"/>
                <a:gd name="connsiteX6" fmla="*/ 484273 w 1029649"/>
                <a:gd name="connsiteY6" fmla="*/ 224658 h 1116969"/>
                <a:gd name="connsiteX7" fmla="*/ 235600 w 1029649"/>
                <a:gd name="connsiteY7" fmla="*/ 383916 h 1116969"/>
                <a:gd name="connsiteX8" fmla="*/ 8739 w 1029649"/>
                <a:gd name="connsiteY8" fmla="*/ 261746 h 1116969"/>
                <a:gd name="connsiteX9" fmla="*/ 514825 w 1029649"/>
                <a:gd name="connsiteY9" fmla="*/ 0 h 1116969"/>
                <a:gd name="connsiteX10" fmla="*/ 966379 w 1029649"/>
                <a:gd name="connsiteY10" fmla="*/ 410097 h 1116969"/>
                <a:gd name="connsiteX11" fmla="*/ 966379 w 1029649"/>
                <a:gd name="connsiteY11" fmla="*/ 763498 h 1116969"/>
                <a:gd name="connsiteX12" fmla="*/ 1029649 w 1029649"/>
                <a:gd name="connsiteY12" fmla="*/ 1114189 h 1116969"/>
                <a:gd name="connsiteX13" fmla="*/ 726446 w 1029649"/>
                <a:gd name="connsiteY13" fmla="*/ 1114189 h 1116969"/>
                <a:gd name="connsiteX14" fmla="*/ 671915 w 1029649"/>
                <a:gd name="connsiteY14" fmla="*/ 898740 h 1116969"/>
                <a:gd name="connsiteX15" fmla="*/ 677152 w 1029649"/>
                <a:gd name="connsiteY15" fmla="*/ 712615 h 1116969"/>
                <a:gd name="connsiteX16" fmla="*/ 677152 w 1029649"/>
                <a:gd name="connsiteY16" fmla="*/ 544473 h 1116969"/>
                <a:gd name="connsiteX17" fmla="*/ 677152 w 1029649"/>
                <a:gd name="connsiteY17" fmla="*/ 544473 h 1116969"/>
                <a:gd name="connsiteX18" fmla="*/ 533170 w 1029649"/>
                <a:gd name="connsiteY18" fmla="*/ 606334 h 1116969"/>
                <a:gd name="connsiteX19" fmla="*/ 308476 w 1029649"/>
                <a:gd name="connsiteY19" fmla="*/ 784588 h 1116969"/>
                <a:gd name="connsiteX20" fmla="*/ 441552 w 1029649"/>
                <a:gd name="connsiteY20" fmla="*/ 919830 h 1116969"/>
                <a:gd name="connsiteX21" fmla="*/ 677152 w 1029649"/>
                <a:gd name="connsiteY21" fmla="*/ 712615 h 1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9649" h="1116969">
                  <a:moveTo>
                    <a:pt x="671879" y="898668"/>
                  </a:moveTo>
                  <a:cubicBezTo>
                    <a:pt x="621068" y="1043155"/>
                    <a:pt x="486476" y="1116970"/>
                    <a:pt x="329385" y="1116970"/>
                  </a:cubicBezTo>
                  <a:cubicBezTo>
                    <a:pt x="119967" y="1116970"/>
                    <a:pt x="0" y="1018635"/>
                    <a:pt x="0" y="837601"/>
                  </a:cubicBezTo>
                  <a:cubicBezTo>
                    <a:pt x="0" y="630350"/>
                    <a:pt x="163591" y="545304"/>
                    <a:pt x="390452" y="499477"/>
                  </a:cubicBezTo>
                  <a:cubicBezTo>
                    <a:pt x="578058" y="460222"/>
                    <a:pt x="660937" y="440577"/>
                    <a:pt x="669676" y="416598"/>
                  </a:cubicBezTo>
                  <a:lnTo>
                    <a:pt x="669676" y="392619"/>
                  </a:lnTo>
                  <a:cubicBezTo>
                    <a:pt x="669676" y="287928"/>
                    <a:pt x="617313" y="224658"/>
                    <a:pt x="484273" y="224658"/>
                  </a:cubicBezTo>
                  <a:cubicBezTo>
                    <a:pt x="351233" y="224658"/>
                    <a:pt x="270485" y="303167"/>
                    <a:pt x="235600" y="383916"/>
                  </a:cubicBezTo>
                  <a:lnTo>
                    <a:pt x="8739" y="261746"/>
                  </a:lnTo>
                  <a:cubicBezTo>
                    <a:pt x="87285" y="100321"/>
                    <a:pt x="279224" y="0"/>
                    <a:pt x="514825" y="0"/>
                  </a:cubicBezTo>
                  <a:cubicBezTo>
                    <a:pt x="822398" y="0"/>
                    <a:pt x="966379" y="143982"/>
                    <a:pt x="966379" y="410097"/>
                  </a:cubicBezTo>
                  <a:lnTo>
                    <a:pt x="966379" y="763498"/>
                  </a:lnTo>
                  <a:cubicBezTo>
                    <a:pt x="966379" y="990358"/>
                    <a:pt x="992561" y="1083674"/>
                    <a:pt x="1029649" y="1114189"/>
                  </a:cubicBezTo>
                  <a:lnTo>
                    <a:pt x="726446" y="1114189"/>
                  </a:lnTo>
                  <a:cubicBezTo>
                    <a:pt x="700264" y="1090210"/>
                    <a:pt x="678452" y="1023077"/>
                    <a:pt x="671915" y="898740"/>
                  </a:cubicBezTo>
                  <a:close/>
                  <a:moveTo>
                    <a:pt x="677152" y="712615"/>
                  </a:moveTo>
                  <a:lnTo>
                    <a:pt x="677152" y="544473"/>
                  </a:lnTo>
                  <a:lnTo>
                    <a:pt x="677152" y="544473"/>
                  </a:lnTo>
                  <a:cubicBezTo>
                    <a:pt x="647575" y="571811"/>
                    <a:pt x="611715" y="582356"/>
                    <a:pt x="533170" y="606334"/>
                  </a:cubicBezTo>
                  <a:cubicBezTo>
                    <a:pt x="384855" y="647792"/>
                    <a:pt x="308476" y="686433"/>
                    <a:pt x="308476" y="784588"/>
                  </a:cubicBezTo>
                  <a:cubicBezTo>
                    <a:pt x="308476" y="871836"/>
                    <a:pt x="369543" y="919830"/>
                    <a:pt x="441552" y="919830"/>
                  </a:cubicBezTo>
                  <a:cubicBezTo>
                    <a:pt x="550612" y="919830"/>
                    <a:pt x="655340" y="839118"/>
                    <a:pt x="677152" y="712615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" name="Freihandform: Form 18">
              <a:extLst>
                <a:ext uri="{FF2B5EF4-FFF2-40B4-BE49-F238E27FC236}">
                  <a16:creationId xmlns:a16="http://schemas.microsoft.com/office/drawing/2014/main" id="{190DF2CA-82E5-C2D5-93B9-AEEABEDEACE7}"/>
                </a:ext>
              </a:extLst>
            </p:cNvPr>
            <p:cNvSpPr/>
            <p:nvPr/>
          </p:nvSpPr>
          <p:spPr>
            <a:xfrm>
              <a:off x="8099474" y="4191379"/>
              <a:ext cx="870463" cy="1100177"/>
            </a:xfrm>
            <a:custGeom>
              <a:avLst/>
              <a:gdLst>
                <a:gd name="connsiteX0" fmla="*/ 0 w 870463"/>
                <a:gd name="connsiteY0" fmla="*/ 889387 h 1100177"/>
                <a:gd name="connsiteX1" fmla="*/ 172836 w 870463"/>
                <a:gd name="connsiteY1" fmla="*/ 741866 h 1100177"/>
                <a:gd name="connsiteX2" fmla="*/ 434185 w 870463"/>
                <a:gd name="connsiteY2" fmla="*/ 893612 h 1100177"/>
                <a:gd name="connsiteX3" fmla="*/ 573291 w 870463"/>
                <a:gd name="connsiteY3" fmla="*/ 796649 h 1100177"/>
                <a:gd name="connsiteX4" fmla="*/ 305623 w 870463"/>
                <a:gd name="connsiteY4" fmla="*/ 621719 h 1100177"/>
                <a:gd name="connsiteX5" fmla="*/ 40049 w 870463"/>
                <a:gd name="connsiteY5" fmla="*/ 316132 h 1100177"/>
                <a:gd name="connsiteX6" fmla="*/ 459464 w 870463"/>
                <a:gd name="connsiteY6" fmla="*/ 0 h 1100177"/>
                <a:gd name="connsiteX7" fmla="*/ 859919 w 870463"/>
                <a:gd name="connsiteY7" fmla="*/ 181250 h 1100177"/>
                <a:gd name="connsiteX8" fmla="*/ 684988 w 870463"/>
                <a:gd name="connsiteY8" fmla="*/ 332996 h 1100177"/>
                <a:gd name="connsiteX9" fmla="*/ 472103 w 870463"/>
                <a:gd name="connsiteY9" fmla="*/ 202340 h 1100177"/>
                <a:gd name="connsiteX10" fmla="*/ 335127 w 870463"/>
                <a:gd name="connsiteY10" fmla="*/ 299303 h 1100177"/>
                <a:gd name="connsiteX11" fmla="*/ 577517 w 870463"/>
                <a:gd name="connsiteY11" fmla="*/ 463689 h 1100177"/>
                <a:gd name="connsiteX12" fmla="*/ 870464 w 870463"/>
                <a:gd name="connsiteY12" fmla="*/ 784046 h 1100177"/>
                <a:gd name="connsiteX13" fmla="*/ 438410 w 870463"/>
                <a:gd name="connsiteY13" fmla="*/ 1100177 h 1100177"/>
                <a:gd name="connsiteX14" fmla="*/ 0 w 870463"/>
                <a:gd name="connsiteY14" fmla="*/ 889423 h 1100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70463" h="1100177">
                  <a:moveTo>
                    <a:pt x="0" y="889387"/>
                  </a:moveTo>
                  <a:lnTo>
                    <a:pt x="172836" y="741866"/>
                  </a:lnTo>
                  <a:cubicBezTo>
                    <a:pt x="233975" y="836698"/>
                    <a:pt x="322488" y="893612"/>
                    <a:pt x="434185" y="893612"/>
                  </a:cubicBezTo>
                  <a:cubicBezTo>
                    <a:pt x="512152" y="893612"/>
                    <a:pt x="573291" y="859883"/>
                    <a:pt x="573291" y="796649"/>
                  </a:cubicBezTo>
                  <a:cubicBezTo>
                    <a:pt x="573291" y="712362"/>
                    <a:pt x="463689" y="676502"/>
                    <a:pt x="305623" y="621719"/>
                  </a:cubicBezTo>
                  <a:cubicBezTo>
                    <a:pt x="170742" y="573255"/>
                    <a:pt x="40049" y="493157"/>
                    <a:pt x="40049" y="316132"/>
                  </a:cubicBezTo>
                  <a:cubicBezTo>
                    <a:pt x="40049" y="139106"/>
                    <a:pt x="196021" y="0"/>
                    <a:pt x="459464" y="0"/>
                  </a:cubicBezTo>
                  <a:cubicBezTo>
                    <a:pt x="666029" y="0"/>
                    <a:pt x="781915" y="75873"/>
                    <a:pt x="859919" y="181250"/>
                  </a:cubicBezTo>
                  <a:lnTo>
                    <a:pt x="684988" y="332996"/>
                  </a:lnTo>
                  <a:cubicBezTo>
                    <a:pt x="657579" y="280308"/>
                    <a:pt x="588025" y="202340"/>
                    <a:pt x="472103" y="202340"/>
                  </a:cubicBezTo>
                  <a:cubicBezTo>
                    <a:pt x="387816" y="202340"/>
                    <a:pt x="335127" y="244484"/>
                    <a:pt x="335127" y="299303"/>
                  </a:cubicBezTo>
                  <a:cubicBezTo>
                    <a:pt x="335127" y="383627"/>
                    <a:pt x="446824" y="417320"/>
                    <a:pt x="577517" y="463689"/>
                  </a:cubicBezTo>
                  <a:cubicBezTo>
                    <a:pt x="727168" y="516377"/>
                    <a:pt x="870464" y="585931"/>
                    <a:pt x="870464" y="784046"/>
                  </a:cubicBezTo>
                  <a:cubicBezTo>
                    <a:pt x="870464" y="982161"/>
                    <a:pt x="703948" y="1100177"/>
                    <a:pt x="438410" y="1100177"/>
                  </a:cubicBezTo>
                  <a:cubicBezTo>
                    <a:pt x="257159" y="1100177"/>
                    <a:pt x="84323" y="1028530"/>
                    <a:pt x="0" y="889423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" name="Freihandform: Form 19">
              <a:extLst>
                <a:ext uri="{FF2B5EF4-FFF2-40B4-BE49-F238E27FC236}">
                  <a16:creationId xmlns:a16="http://schemas.microsoft.com/office/drawing/2014/main" id="{0EDB9536-7013-65BD-B229-5677BD39DEDD}"/>
                </a:ext>
              </a:extLst>
            </p:cNvPr>
            <p:cNvSpPr/>
            <p:nvPr/>
          </p:nvSpPr>
          <p:spPr>
            <a:xfrm>
              <a:off x="8099474" y="2807536"/>
              <a:ext cx="870463" cy="1100177"/>
            </a:xfrm>
            <a:custGeom>
              <a:avLst/>
              <a:gdLst>
                <a:gd name="connsiteX0" fmla="*/ 0 w 870463"/>
                <a:gd name="connsiteY0" fmla="*/ 889387 h 1100177"/>
                <a:gd name="connsiteX1" fmla="*/ 172836 w 870463"/>
                <a:gd name="connsiteY1" fmla="*/ 741866 h 1100177"/>
                <a:gd name="connsiteX2" fmla="*/ 434185 w 870463"/>
                <a:gd name="connsiteY2" fmla="*/ 893612 h 1100177"/>
                <a:gd name="connsiteX3" fmla="*/ 573291 w 870463"/>
                <a:gd name="connsiteY3" fmla="*/ 796649 h 1100177"/>
                <a:gd name="connsiteX4" fmla="*/ 305623 w 870463"/>
                <a:gd name="connsiteY4" fmla="*/ 621719 h 1100177"/>
                <a:gd name="connsiteX5" fmla="*/ 40049 w 870463"/>
                <a:gd name="connsiteY5" fmla="*/ 316132 h 1100177"/>
                <a:gd name="connsiteX6" fmla="*/ 459464 w 870463"/>
                <a:gd name="connsiteY6" fmla="*/ 0 h 1100177"/>
                <a:gd name="connsiteX7" fmla="*/ 859919 w 870463"/>
                <a:gd name="connsiteY7" fmla="*/ 181250 h 1100177"/>
                <a:gd name="connsiteX8" fmla="*/ 684988 w 870463"/>
                <a:gd name="connsiteY8" fmla="*/ 332996 h 1100177"/>
                <a:gd name="connsiteX9" fmla="*/ 472103 w 870463"/>
                <a:gd name="connsiteY9" fmla="*/ 202340 h 1100177"/>
                <a:gd name="connsiteX10" fmla="*/ 335127 w 870463"/>
                <a:gd name="connsiteY10" fmla="*/ 299303 h 1100177"/>
                <a:gd name="connsiteX11" fmla="*/ 577517 w 870463"/>
                <a:gd name="connsiteY11" fmla="*/ 463689 h 1100177"/>
                <a:gd name="connsiteX12" fmla="*/ 870464 w 870463"/>
                <a:gd name="connsiteY12" fmla="*/ 784046 h 1100177"/>
                <a:gd name="connsiteX13" fmla="*/ 438410 w 870463"/>
                <a:gd name="connsiteY13" fmla="*/ 1100178 h 1100177"/>
                <a:gd name="connsiteX14" fmla="*/ 0 w 870463"/>
                <a:gd name="connsiteY14" fmla="*/ 889423 h 1100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70463" h="1100177">
                  <a:moveTo>
                    <a:pt x="0" y="889387"/>
                  </a:moveTo>
                  <a:lnTo>
                    <a:pt x="172836" y="741866"/>
                  </a:lnTo>
                  <a:cubicBezTo>
                    <a:pt x="233975" y="836698"/>
                    <a:pt x="322488" y="893612"/>
                    <a:pt x="434185" y="893612"/>
                  </a:cubicBezTo>
                  <a:cubicBezTo>
                    <a:pt x="512152" y="893612"/>
                    <a:pt x="573291" y="859883"/>
                    <a:pt x="573291" y="796649"/>
                  </a:cubicBezTo>
                  <a:cubicBezTo>
                    <a:pt x="573291" y="712362"/>
                    <a:pt x="463689" y="676502"/>
                    <a:pt x="305623" y="621719"/>
                  </a:cubicBezTo>
                  <a:cubicBezTo>
                    <a:pt x="170742" y="573255"/>
                    <a:pt x="40049" y="493157"/>
                    <a:pt x="40049" y="316132"/>
                  </a:cubicBezTo>
                  <a:cubicBezTo>
                    <a:pt x="40049" y="139107"/>
                    <a:pt x="196021" y="0"/>
                    <a:pt x="459464" y="0"/>
                  </a:cubicBezTo>
                  <a:cubicBezTo>
                    <a:pt x="666029" y="0"/>
                    <a:pt x="781915" y="75873"/>
                    <a:pt x="859919" y="181250"/>
                  </a:cubicBezTo>
                  <a:lnTo>
                    <a:pt x="684988" y="332996"/>
                  </a:lnTo>
                  <a:cubicBezTo>
                    <a:pt x="657579" y="280308"/>
                    <a:pt x="588025" y="202340"/>
                    <a:pt x="472103" y="202340"/>
                  </a:cubicBezTo>
                  <a:cubicBezTo>
                    <a:pt x="387816" y="202340"/>
                    <a:pt x="335127" y="244484"/>
                    <a:pt x="335127" y="299303"/>
                  </a:cubicBezTo>
                  <a:cubicBezTo>
                    <a:pt x="335127" y="383627"/>
                    <a:pt x="446824" y="417320"/>
                    <a:pt x="577517" y="463689"/>
                  </a:cubicBezTo>
                  <a:cubicBezTo>
                    <a:pt x="727168" y="516377"/>
                    <a:pt x="870464" y="585931"/>
                    <a:pt x="870464" y="784046"/>
                  </a:cubicBezTo>
                  <a:cubicBezTo>
                    <a:pt x="870464" y="982161"/>
                    <a:pt x="703948" y="1100178"/>
                    <a:pt x="438410" y="1100178"/>
                  </a:cubicBezTo>
                  <a:cubicBezTo>
                    <a:pt x="257159" y="1100178"/>
                    <a:pt x="84323" y="1028530"/>
                    <a:pt x="0" y="889423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6754733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417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6AF8A-8016-BCC9-12B5-1D618C6DBF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400" cy="360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57783F-3B5D-FBBC-3B86-107F7D8E6E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87315" y="6465600"/>
            <a:ext cx="2743200" cy="270000"/>
          </a:xfrm>
        </p:spPr>
        <p:txBody>
          <a:bodyPr lIns="0" tIns="0" rIns="0" bIns="0"/>
          <a:lstStyle/>
          <a:p>
            <a:r>
              <a:rPr lang="en-US"/>
              <a:t>Date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FEF2F1-42E8-46F7-31D5-40F93D392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61472" y="6465600"/>
            <a:ext cx="4114800" cy="270000"/>
          </a:xfrm>
        </p:spPr>
        <p:txBody>
          <a:bodyPr lIns="0" tIns="0" rIns="0" bIns="0"/>
          <a:lstStyle/>
          <a:p>
            <a:r>
              <a:rPr lang="en-GB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E9ECC4-62F2-CD50-B09C-2AA803749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4800" y="6465600"/>
            <a:ext cx="1945629" cy="270000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fld id="{721C06D9-4617-44B0-8711-1EF1C439A60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4C624DD-685D-7847-6014-2018E3CA64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774514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neric cover with supergraphic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looking up to the sky&#10;&#10;Description automatically generated">
            <a:extLst>
              <a:ext uri="{FF2B5EF4-FFF2-40B4-BE49-F238E27FC236}">
                <a16:creationId xmlns:a16="http://schemas.microsoft.com/office/drawing/2014/main" id="{41C57A33-9F00-B0BB-DC5D-FF8CB1EBE9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11581200" cy="3881177"/>
          </a:xfrm>
          <a:prstGeom prst="rect">
            <a:avLst/>
          </a:prstGeom>
        </p:spPr>
      </p:pic>
      <p:sp>
        <p:nvSpPr>
          <p:cNvPr id="8" name="Parallelogram 7">
            <a:extLst>
              <a:ext uri="{FF2B5EF4-FFF2-40B4-BE49-F238E27FC236}">
                <a16:creationId xmlns:a16="http://schemas.microsoft.com/office/drawing/2014/main" id="{DC2A0F77-1CAA-BCE4-DA7C-ED341B302F63}"/>
              </a:ext>
            </a:extLst>
          </p:cNvPr>
          <p:cNvSpPr/>
          <p:nvPr userDrawn="1"/>
        </p:nvSpPr>
        <p:spPr>
          <a:xfrm>
            <a:off x="3624900" y="304800"/>
            <a:ext cx="3780186" cy="3880800"/>
          </a:xfrm>
          <a:prstGeom prst="parallelogram">
            <a:avLst>
              <a:gd name="adj" fmla="val 34323"/>
            </a:avLst>
          </a:prstGeom>
          <a:solidFill>
            <a:schemeClr val="bg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947878-4CC5-2F38-EC5C-CE288DFC69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6000" y="4550400"/>
            <a:ext cx="11581200" cy="360000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404444-F2E0-6C9C-4C6D-05AB6139126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6000" y="4910400"/>
            <a:ext cx="11581200" cy="360000"/>
          </a:xfrm>
        </p:spPr>
        <p:txBody>
          <a:bodyPr/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4795539-9F7B-3A76-36CE-3A8633FDF0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6000" y="6249600"/>
            <a:ext cx="9000000" cy="360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Name, Date, Year</a:t>
            </a:r>
            <a:endParaRPr lang="en-GB" dirty="0"/>
          </a:p>
        </p:txBody>
      </p:sp>
      <p:pic>
        <p:nvPicPr>
          <p:cNvPr id="6" name="Grafik 11">
            <a:extLst>
              <a:ext uri="{FF2B5EF4-FFF2-40B4-BE49-F238E27FC236}">
                <a16:creationId xmlns:a16="http://schemas.microsoft.com/office/drawing/2014/main" id="{94E72C3F-30CE-757F-47B9-699DA98FDB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963" y="6164039"/>
            <a:ext cx="1080000" cy="45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68657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neric cover with supergraphic_7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ridge with arches and a body of water&#10;&#10;Description automatically generated">
            <a:extLst>
              <a:ext uri="{FF2B5EF4-FFF2-40B4-BE49-F238E27FC236}">
                <a16:creationId xmlns:a16="http://schemas.microsoft.com/office/drawing/2014/main" id="{9A13D504-A754-8469-21D4-BBB2BAB76E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11581200" cy="3881177"/>
          </a:xfrm>
          <a:prstGeom prst="rect">
            <a:avLst/>
          </a:prstGeom>
        </p:spPr>
      </p:pic>
      <p:sp>
        <p:nvSpPr>
          <p:cNvPr id="5" name="Parallelogram 4">
            <a:extLst>
              <a:ext uri="{FF2B5EF4-FFF2-40B4-BE49-F238E27FC236}">
                <a16:creationId xmlns:a16="http://schemas.microsoft.com/office/drawing/2014/main" id="{01FE8226-377E-BB0D-9F56-D283E5F48EA0}"/>
              </a:ext>
            </a:extLst>
          </p:cNvPr>
          <p:cNvSpPr/>
          <p:nvPr userDrawn="1"/>
        </p:nvSpPr>
        <p:spPr>
          <a:xfrm>
            <a:off x="5969613" y="304800"/>
            <a:ext cx="3780186" cy="3880800"/>
          </a:xfrm>
          <a:prstGeom prst="parallelogram">
            <a:avLst>
              <a:gd name="adj" fmla="val 34323"/>
            </a:avLst>
          </a:prstGeom>
          <a:solidFill>
            <a:schemeClr val="bg1">
              <a:alpha val="3142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947878-4CC5-2F38-EC5C-CE288DFC69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6000" y="4550400"/>
            <a:ext cx="11581200" cy="360000"/>
          </a:xfrm>
        </p:spPr>
        <p:txBody>
          <a:bodyPr anchor="ctr"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404444-F2E0-6C9C-4C6D-05AB6139126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6000" y="4910400"/>
            <a:ext cx="11581200" cy="360000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4795539-9F7B-3A76-36CE-3A8633FDF0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6000" y="6249600"/>
            <a:ext cx="9000000" cy="360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Name, Date, Year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039BFE-39BD-9727-5CEE-2436185882A7}"/>
              </a:ext>
            </a:extLst>
          </p:cNvPr>
          <p:cNvSpPr txBox="1"/>
          <p:nvPr userDrawn="1"/>
        </p:nvSpPr>
        <p:spPr>
          <a:xfrm>
            <a:off x="-6392332" y="304800"/>
            <a:ext cx="6096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1" dirty="0">
                <a:solidFill>
                  <a:srgbClr val="FF0000"/>
                </a:solidFill>
                <a:effectLst/>
                <a:latin typeface="+mn-lt"/>
                <a:ea typeface="Aptos" panose="020B0004020202020204" pitchFamily="34" charset="0"/>
              </a:rPr>
              <a:t>Please adhere to these instructions when utilising this slide:</a:t>
            </a:r>
            <a:endParaRPr lang="en-US" sz="1200" dirty="0">
              <a:solidFill>
                <a:srgbClr val="FF0000"/>
              </a:solidFill>
              <a:effectLst/>
              <a:latin typeface="+mn-lt"/>
              <a:ea typeface="Aptos" panose="020B0004020202020204" pitchFamily="34" charset="0"/>
            </a:endParaRPr>
          </a:p>
          <a:p>
            <a:r>
              <a:rPr lang="en-GB" sz="1200" i="1" dirty="0">
                <a:solidFill>
                  <a:srgbClr val="FF0000"/>
                </a:solidFill>
                <a:effectLst/>
                <a:latin typeface="+mn-lt"/>
                <a:ea typeface="Aptos" panose="020B0004020202020204" pitchFamily="34" charset="0"/>
              </a:rPr>
              <a:t>You have the flexibility to choose a colour for the background of the cover pages, divider slides, and closing slides from the following options: </a:t>
            </a:r>
            <a:endParaRPr lang="en-US" sz="1200" dirty="0">
              <a:solidFill>
                <a:srgbClr val="FF0000"/>
              </a:solidFill>
              <a:effectLst/>
              <a:latin typeface="+mn-lt"/>
              <a:ea typeface="Aptos" panose="020B00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200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white, </a:t>
            </a:r>
            <a:endParaRPr lang="en-US" sz="1200" dirty="0">
              <a:solidFill>
                <a:srgbClr val="FF0000"/>
              </a:solidFill>
              <a:effectLst/>
              <a:latin typeface="+mn-lt"/>
              <a:ea typeface="Aptos" panose="020B00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200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Indigo Dye, </a:t>
            </a:r>
            <a:endParaRPr lang="en-US" sz="1200" dirty="0">
              <a:solidFill>
                <a:srgbClr val="FF0000"/>
              </a:solidFill>
              <a:effectLst/>
              <a:latin typeface="+mn-lt"/>
              <a:ea typeface="Aptos" panose="020B00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200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True Blue, </a:t>
            </a:r>
            <a:endParaRPr lang="en-US" sz="1200" dirty="0">
              <a:solidFill>
                <a:srgbClr val="FF0000"/>
              </a:solidFill>
              <a:effectLst/>
              <a:latin typeface="+mn-lt"/>
              <a:ea typeface="Aptos" panose="020B00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200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or any colour from the ‘Vision’ colours palettes (see slide 2).</a:t>
            </a:r>
            <a:endParaRPr lang="en-US" sz="1200" dirty="0">
              <a:solidFill>
                <a:srgbClr val="FF0000"/>
              </a:solidFill>
              <a:effectLst/>
              <a:latin typeface="+mn-lt"/>
              <a:ea typeface="Aptos" panose="020B0004020202020204" pitchFamily="34" charset="0"/>
            </a:endParaRPr>
          </a:p>
        </p:txBody>
      </p:sp>
      <p:grpSp>
        <p:nvGrpSpPr>
          <p:cNvPr id="4" name="Gruppieren 4">
            <a:extLst>
              <a:ext uri="{FF2B5EF4-FFF2-40B4-BE49-F238E27FC236}">
                <a16:creationId xmlns:a16="http://schemas.microsoft.com/office/drawing/2014/main" id="{BFD98251-4009-461B-252D-4EE99CFE72C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811963" y="6165234"/>
            <a:ext cx="1080000" cy="453765"/>
            <a:chOff x="1721984" y="2257682"/>
            <a:chExt cx="7247953" cy="3045250"/>
          </a:xfrm>
        </p:grpSpPr>
        <p:sp>
          <p:nvSpPr>
            <p:cNvPr id="8" name="Freihandform: Form 5">
              <a:extLst>
                <a:ext uri="{FF2B5EF4-FFF2-40B4-BE49-F238E27FC236}">
                  <a16:creationId xmlns:a16="http://schemas.microsoft.com/office/drawing/2014/main" id="{626939A5-F034-2420-098D-DA5134C82BDE}"/>
                </a:ext>
              </a:extLst>
            </p:cNvPr>
            <p:cNvSpPr/>
            <p:nvPr/>
          </p:nvSpPr>
          <p:spPr>
            <a:xfrm>
              <a:off x="1721984" y="4167798"/>
              <a:ext cx="1948179" cy="1135134"/>
            </a:xfrm>
            <a:custGeom>
              <a:avLst/>
              <a:gdLst>
                <a:gd name="connsiteX0" fmla="*/ 1948179 w 1948179"/>
                <a:gd name="connsiteY0" fmla="*/ 391066 h 1135134"/>
                <a:gd name="connsiteX1" fmla="*/ 1641834 w 1948179"/>
                <a:gd name="connsiteY1" fmla="*/ 0 h 1135134"/>
                <a:gd name="connsiteX2" fmla="*/ 1272508 w 1948179"/>
                <a:gd name="connsiteY2" fmla="*/ 302012 h 1135134"/>
                <a:gd name="connsiteX3" fmla="*/ 1257305 w 1948179"/>
                <a:gd name="connsiteY3" fmla="*/ 302012 h 1135134"/>
                <a:gd name="connsiteX4" fmla="*/ 955329 w 1948179"/>
                <a:gd name="connsiteY4" fmla="*/ 0 h 1135134"/>
                <a:gd name="connsiteX5" fmla="*/ 581633 w 1948179"/>
                <a:gd name="connsiteY5" fmla="*/ 312846 h 1135134"/>
                <a:gd name="connsiteX6" fmla="*/ 566177 w 1948179"/>
                <a:gd name="connsiteY6" fmla="*/ 312846 h 1135134"/>
                <a:gd name="connsiteX7" fmla="*/ 333646 w 1948179"/>
                <a:gd name="connsiteY7" fmla="*/ 28240 h 1135134"/>
                <a:gd name="connsiteX8" fmla="*/ 223972 w 1948179"/>
                <a:gd name="connsiteY8" fmla="*/ 10870 h 1135134"/>
                <a:gd name="connsiteX9" fmla="*/ 0 w 1948179"/>
                <a:gd name="connsiteY9" fmla="*/ 10870 h 1135134"/>
                <a:gd name="connsiteX10" fmla="*/ 0 w 1948179"/>
                <a:gd name="connsiteY10" fmla="*/ 257990 h 1135134"/>
                <a:gd name="connsiteX11" fmla="*/ 283991 w 1948179"/>
                <a:gd name="connsiteY11" fmla="*/ 258099 h 1135134"/>
                <a:gd name="connsiteX12" fmla="*/ 283991 w 1948179"/>
                <a:gd name="connsiteY12" fmla="*/ 1116717 h 1135134"/>
                <a:gd name="connsiteX13" fmla="*/ 585967 w 1948179"/>
                <a:gd name="connsiteY13" fmla="*/ 1116717 h 1135134"/>
                <a:gd name="connsiteX14" fmla="*/ 585967 w 1948179"/>
                <a:gd name="connsiteY14" fmla="*/ 562710 h 1135134"/>
                <a:gd name="connsiteX15" fmla="*/ 597342 w 1948179"/>
                <a:gd name="connsiteY15" fmla="*/ 466506 h 1135134"/>
                <a:gd name="connsiteX16" fmla="*/ 820592 w 1948179"/>
                <a:gd name="connsiteY16" fmla="*/ 254198 h 1135134"/>
                <a:gd name="connsiteX17" fmla="*/ 968330 w 1948179"/>
                <a:gd name="connsiteY17" fmla="*/ 473656 h 1135134"/>
                <a:gd name="connsiteX18" fmla="*/ 968330 w 1948179"/>
                <a:gd name="connsiteY18" fmla="*/ 1116753 h 1135134"/>
                <a:gd name="connsiteX19" fmla="*/ 1270305 w 1948179"/>
                <a:gd name="connsiteY19" fmla="*/ 1116753 h 1135134"/>
                <a:gd name="connsiteX20" fmla="*/ 1270305 w 1948179"/>
                <a:gd name="connsiteY20" fmla="*/ 549710 h 1135134"/>
                <a:gd name="connsiteX21" fmla="*/ 1511467 w 1948179"/>
                <a:gd name="connsiteY21" fmla="*/ 254234 h 1135134"/>
                <a:gd name="connsiteX22" fmla="*/ 1644001 w 1948179"/>
                <a:gd name="connsiteY22" fmla="*/ 473692 h 1135134"/>
                <a:gd name="connsiteX23" fmla="*/ 1644001 w 1948179"/>
                <a:gd name="connsiteY23" fmla="*/ 833231 h 1135134"/>
                <a:gd name="connsiteX24" fmla="*/ 1948179 w 1948179"/>
                <a:gd name="connsiteY24" fmla="*/ 1135135 h 1135134"/>
                <a:gd name="connsiteX25" fmla="*/ 1948179 w 1948179"/>
                <a:gd name="connsiteY25" fmla="*/ 391102 h 1135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948179" h="1135134">
                  <a:moveTo>
                    <a:pt x="1948179" y="391066"/>
                  </a:moveTo>
                  <a:cubicBezTo>
                    <a:pt x="1948179" y="149904"/>
                    <a:pt x="1852589" y="0"/>
                    <a:pt x="1641834" y="0"/>
                  </a:cubicBezTo>
                  <a:cubicBezTo>
                    <a:pt x="1468023" y="0"/>
                    <a:pt x="1335489" y="108627"/>
                    <a:pt x="1272508" y="302012"/>
                  </a:cubicBezTo>
                  <a:lnTo>
                    <a:pt x="1257305" y="302012"/>
                  </a:lnTo>
                  <a:cubicBezTo>
                    <a:pt x="1239934" y="128201"/>
                    <a:pt x="1142141" y="0"/>
                    <a:pt x="955329" y="0"/>
                  </a:cubicBezTo>
                  <a:cubicBezTo>
                    <a:pt x="768517" y="0"/>
                    <a:pt x="640317" y="115128"/>
                    <a:pt x="581633" y="312846"/>
                  </a:cubicBezTo>
                  <a:lnTo>
                    <a:pt x="566177" y="312846"/>
                  </a:lnTo>
                  <a:cubicBezTo>
                    <a:pt x="527067" y="181539"/>
                    <a:pt x="455238" y="69770"/>
                    <a:pt x="333646" y="28240"/>
                  </a:cubicBezTo>
                  <a:cubicBezTo>
                    <a:pt x="300820" y="17009"/>
                    <a:pt x="264382" y="10870"/>
                    <a:pt x="223972" y="10870"/>
                  </a:cubicBezTo>
                  <a:lnTo>
                    <a:pt x="0" y="10870"/>
                  </a:lnTo>
                  <a:lnTo>
                    <a:pt x="0" y="257990"/>
                  </a:lnTo>
                  <a:lnTo>
                    <a:pt x="283991" y="258099"/>
                  </a:lnTo>
                  <a:lnTo>
                    <a:pt x="283991" y="1116717"/>
                  </a:lnTo>
                  <a:lnTo>
                    <a:pt x="585967" y="1116717"/>
                  </a:lnTo>
                  <a:lnTo>
                    <a:pt x="585967" y="562710"/>
                  </a:lnTo>
                  <a:cubicBezTo>
                    <a:pt x="586725" y="527536"/>
                    <a:pt x="590806" y="495613"/>
                    <a:pt x="597342" y="466506"/>
                  </a:cubicBezTo>
                  <a:cubicBezTo>
                    <a:pt x="629158" y="324727"/>
                    <a:pt x="723268" y="254198"/>
                    <a:pt x="820592" y="254198"/>
                  </a:cubicBezTo>
                  <a:cubicBezTo>
                    <a:pt x="917916" y="254198"/>
                    <a:pt x="968330" y="297642"/>
                    <a:pt x="968330" y="473656"/>
                  </a:cubicBezTo>
                  <a:lnTo>
                    <a:pt x="968330" y="1116753"/>
                  </a:lnTo>
                  <a:lnTo>
                    <a:pt x="1270305" y="1116753"/>
                  </a:lnTo>
                  <a:lnTo>
                    <a:pt x="1270305" y="549710"/>
                  </a:lnTo>
                  <a:cubicBezTo>
                    <a:pt x="1292045" y="330288"/>
                    <a:pt x="1405006" y="254234"/>
                    <a:pt x="1511467" y="254234"/>
                  </a:cubicBezTo>
                  <a:cubicBezTo>
                    <a:pt x="1617927" y="254234"/>
                    <a:pt x="1644001" y="328121"/>
                    <a:pt x="1644001" y="473692"/>
                  </a:cubicBezTo>
                  <a:lnTo>
                    <a:pt x="1644001" y="833231"/>
                  </a:lnTo>
                  <a:cubicBezTo>
                    <a:pt x="1644001" y="1005923"/>
                    <a:pt x="1755662" y="1125384"/>
                    <a:pt x="1948179" y="1135135"/>
                  </a:cubicBezTo>
                  <a:lnTo>
                    <a:pt x="1948179" y="391102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" name="Freihandform: Form 7">
              <a:extLst>
                <a:ext uri="{FF2B5EF4-FFF2-40B4-BE49-F238E27FC236}">
                  <a16:creationId xmlns:a16="http://schemas.microsoft.com/office/drawing/2014/main" id="{A7B5069E-C266-2B0A-E579-9A39A75C3990}"/>
                </a:ext>
              </a:extLst>
            </p:cNvPr>
            <p:cNvSpPr/>
            <p:nvPr/>
          </p:nvSpPr>
          <p:spPr>
            <a:xfrm>
              <a:off x="5035697" y="4193979"/>
              <a:ext cx="910332" cy="1088477"/>
            </a:xfrm>
            <a:custGeom>
              <a:avLst/>
              <a:gdLst>
                <a:gd name="connsiteX0" fmla="*/ 326785 w 910332"/>
                <a:gd name="connsiteY0" fmla="*/ 851469 h 1088477"/>
                <a:gd name="connsiteX1" fmla="*/ 897296 w 910332"/>
                <a:gd name="connsiteY1" fmla="*/ 235817 h 1088477"/>
                <a:gd name="connsiteX2" fmla="*/ 897296 w 910332"/>
                <a:gd name="connsiteY2" fmla="*/ 5381 h 1088477"/>
                <a:gd name="connsiteX3" fmla="*/ 897296 w 910332"/>
                <a:gd name="connsiteY3" fmla="*/ 5381 h 1088477"/>
                <a:gd name="connsiteX4" fmla="*/ 897296 w 910332"/>
                <a:gd name="connsiteY4" fmla="*/ 0 h 1088477"/>
                <a:gd name="connsiteX5" fmla="*/ 22535 w 910332"/>
                <a:gd name="connsiteY5" fmla="*/ 0 h 1088477"/>
                <a:gd name="connsiteX6" fmla="*/ 22535 w 910332"/>
                <a:gd name="connsiteY6" fmla="*/ 225958 h 1088477"/>
                <a:gd name="connsiteX7" fmla="*/ 600629 w 910332"/>
                <a:gd name="connsiteY7" fmla="*/ 225958 h 1088477"/>
                <a:gd name="connsiteX8" fmla="*/ 0 w 910332"/>
                <a:gd name="connsiteY8" fmla="*/ 868947 h 1088477"/>
                <a:gd name="connsiteX9" fmla="*/ 0 w 910332"/>
                <a:gd name="connsiteY9" fmla="*/ 1088477 h 1088477"/>
                <a:gd name="connsiteX10" fmla="*/ 910333 w 910332"/>
                <a:gd name="connsiteY10" fmla="*/ 1088477 h 1088477"/>
                <a:gd name="connsiteX11" fmla="*/ 910333 w 910332"/>
                <a:gd name="connsiteY11" fmla="*/ 851469 h 1088477"/>
                <a:gd name="connsiteX12" fmla="*/ 326785 w 910332"/>
                <a:gd name="connsiteY12" fmla="*/ 851469 h 108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0332" h="1088477">
                  <a:moveTo>
                    <a:pt x="326785" y="851469"/>
                  </a:moveTo>
                  <a:lnTo>
                    <a:pt x="897296" y="235817"/>
                  </a:lnTo>
                  <a:lnTo>
                    <a:pt x="897296" y="5381"/>
                  </a:lnTo>
                  <a:lnTo>
                    <a:pt x="897296" y="5381"/>
                  </a:lnTo>
                  <a:lnTo>
                    <a:pt x="897296" y="0"/>
                  </a:lnTo>
                  <a:lnTo>
                    <a:pt x="22535" y="0"/>
                  </a:lnTo>
                  <a:lnTo>
                    <a:pt x="22535" y="225958"/>
                  </a:lnTo>
                  <a:lnTo>
                    <a:pt x="600629" y="225958"/>
                  </a:lnTo>
                  <a:lnTo>
                    <a:pt x="0" y="868947"/>
                  </a:lnTo>
                  <a:lnTo>
                    <a:pt x="0" y="1088477"/>
                  </a:lnTo>
                  <a:lnTo>
                    <a:pt x="910333" y="1088477"/>
                  </a:lnTo>
                  <a:lnTo>
                    <a:pt x="910333" y="851469"/>
                  </a:lnTo>
                  <a:lnTo>
                    <a:pt x="326785" y="851469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" name="Freihandform: Form 9">
              <a:extLst>
                <a:ext uri="{FF2B5EF4-FFF2-40B4-BE49-F238E27FC236}">
                  <a16:creationId xmlns:a16="http://schemas.microsoft.com/office/drawing/2014/main" id="{E5C93EA6-C959-E5B3-4D45-2870BE39369C}"/>
                </a:ext>
              </a:extLst>
            </p:cNvPr>
            <p:cNvSpPr/>
            <p:nvPr/>
          </p:nvSpPr>
          <p:spPr>
            <a:xfrm>
              <a:off x="6099401" y="4169495"/>
              <a:ext cx="1028023" cy="1115344"/>
            </a:xfrm>
            <a:custGeom>
              <a:avLst/>
              <a:gdLst>
                <a:gd name="connsiteX0" fmla="*/ 670832 w 1028023"/>
                <a:gd name="connsiteY0" fmla="*/ 897368 h 1115344"/>
                <a:gd name="connsiteX1" fmla="*/ 328879 w 1028023"/>
                <a:gd name="connsiteY1" fmla="*/ 1115345 h 1115344"/>
                <a:gd name="connsiteX2" fmla="*/ 0 w 1028023"/>
                <a:gd name="connsiteY2" fmla="*/ 836373 h 1115344"/>
                <a:gd name="connsiteX3" fmla="*/ 389874 w 1028023"/>
                <a:gd name="connsiteY3" fmla="*/ 498754 h 1115344"/>
                <a:gd name="connsiteX4" fmla="*/ 668665 w 1028023"/>
                <a:gd name="connsiteY4" fmla="*/ 415984 h 1115344"/>
                <a:gd name="connsiteX5" fmla="*/ 668665 w 1028023"/>
                <a:gd name="connsiteY5" fmla="*/ 392041 h 1115344"/>
                <a:gd name="connsiteX6" fmla="*/ 483515 w 1028023"/>
                <a:gd name="connsiteY6" fmla="*/ 224333 h 1115344"/>
                <a:gd name="connsiteX7" fmla="*/ 235203 w 1028023"/>
                <a:gd name="connsiteY7" fmla="*/ 383338 h 1115344"/>
                <a:gd name="connsiteX8" fmla="*/ 8703 w 1028023"/>
                <a:gd name="connsiteY8" fmla="*/ 261349 h 1115344"/>
                <a:gd name="connsiteX9" fmla="*/ 513994 w 1028023"/>
                <a:gd name="connsiteY9" fmla="*/ 0 h 1115344"/>
                <a:gd name="connsiteX10" fmla="*/ 964863 w 1028023"/>
                <a:gd name="connsiteY10" fmla="*/ 409483 h 1115344"/>
                <a:gd name="connsiteX11" fmla="*/ 964863 w 1028023"/>
                <a:gd name="connsiteY11" fmla="*/ 762342 h 1115344"/>
                <a:gd name="connsiteX12" fmla="*/ 1028024 w 1028023"/>
                <a:gd name="connsiteY12" fmla="*/ 1112528 h 1115344"/>
                <a:gd name="connsiteX13" fmla="*/ 725290 w 1028023"/>
                <a:gd name="connsiteY13" fmla="*/ 1112528 h 1115344"/>
                <a:gd name="connsiteX14" fmla="*/ 670832 w 1028023"/>
                <a:gd name="connsiteY14" fmla="*/ 897404 h 1115344"/>
                <a:gd name="connsiteX15" fmla="*/ 676104 w 1028023"/>
                <a:gd name="connsiteY15" fmla="*/ 711603 h 1115344"/>
                <a:gd name="connsiteX16" fmla="*/ 676104 w 1028023"/>
                <a:gd name="connsiteY16" fmla="*/ 543715 h 1115344"/>
                <a:gd name="connsiteX17" fmla="*/ 676104 w 1028023"/>
                <a:gd name="connsiteY17" fmla="*/ 543715 h 1115344"/>
                <a:gd name="connsiteX18" fmla="*/ 532339 w 1028023"/>
                <a:gd name="connsiteY18" fmla="*/ 605468 h 1115344"/>
                <a:gd name="connsiteX19" fmla="*/ 308006 w 1028023"/>
                <a:gd name="connsiteY19" fmla="*/ 783468 h 1115344"/>
                <a:gd name="connsiteX20" fmla="*/ 440865 w 1028023"/>
                <a:gd name="connsiteY20" fmla="*/ 918494 h 1115344"/>
                <a:gd name="connsiteX21" fmla="*/ 676104 w 1028023"/>
                <a:gd name="connsiteY21" fmla="*/ 711567 h 111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023" h="1115344">
                  <a:moveTo>
                    <a:pt x="670832" y="897368"/>
                  </a:moveTo>
                  <a:cubicBezTo>
                    <a:pt x="620093" y="1041639"/>
                    <a:pt x="485681" y="1115345"/>
                    <a:pt x="328879" y="1115345"/>
                  </a:cubicBezTo>
                  <a:cubicBezTo>
                    <a:pt x="119786" y="1115345"/>
                    <a:pt x="0" y="1017154"/>
                    <a:pt x="0" y="836373"/>
                  </a:cubicBezTo>
                  <a:cubicBezTo>
                    <a:pt x="0" y="629447"/>
                    <a:pt x="163374" y="544509"/>
                    <a:pt x="389874" y="498754"/>
                  </a:cubicBezTo>
                  <a:cubicBezTo>
                    <a:pt x="577191" y="459536"/>
                    <a:pt x="659962" y="439963"/>
                    <a:pt x="668665" y="415984"/>
                  </a:cubicBezTo>
                  <a:lnTo>
                    <a:pt x="668665" y="392041"/>
                  </a:lnTo>
                  <a:cubicBezTo>
                    <a:pt x="668665" y="287494"/>
                    <a:pt x="616410" y="224333"/>
                    <a:pt x="483515" y="224333"/>
                  </a:cubicBezTo>
                  <a:cubicBezTo>
                    <a:pt x="350619" y="224333"/>
                    <a:pt x="270052" y="302734"/>
                    <a:pt x="235203" y="383338"/>
                  </a:cubicBezTo>
                  <a:lnTo>
                    <a:pt x="8703" y="261349"/>
                  </a:lnTo>
                  <a:cubicBezTo>
                    <a:pt x="87104" y="100177"/>
                    <a:pt x="278791" y="0"/>
                    <a:pt x="513994" y="0"/>
                  </a:cubicBezTo>
                  <a:cubicBezTo>
                    <a:pt x="821098" y="0"/>
                    <a:pt x="964863" y="143729"/>
                    <a:pt x="964863" y="409483"/>
                  </a:cubicBezTo>
                  <a:lnTo>
                    <a:pt x="964863" y="762342"/>
                  </a:lnTo>
                  <a:cubicBezTo>
                    <a:pt x="964863" y="988841"/>
                    <a:pt x="991008" y="1082013"/>
                    <a:pt x="1028024" y="1112528"/>
                  </a:cubicBezTo>
                  <a:lnTo>
                    <a:pt x="725290" y="1112528"/>
                  </a:lnTo>
                  <a:cubicBezTo>
                    <a:pt x="699144" y="1088585"/>
                    <a:pt x="677368" y="1021560"/>
                    <a:pt x="670832" y="897404"/>
                  </a:cubicBezTo>
                  <a:close/>
                  <a:moveTo>
                    <a:pt x="676104" y="711603"/>
                  </a:moveTo>
                  <a:lnTo>
                    <a:pt x="676104" y="543715"/>
                  </a:lnTo>
                  <a:lnTo>
                    <a:pt x="676104" y="543715"/>
                  </a:lnTo>
                  <a:cubicBezTo>
                    <a:pt x="646564" y="571016"/>
                    <a:pt x="610776" y="581525"/>
                    <a:pt x="532339" y="605468"/>
                  </a:cubicBezTo>
                  <a:cubicBezTo>
                    <a:pt x="384241" y="646853"/>
                    <a:pt x="308006" y="685458"/>
                    <a:pt x="308006" y="783468"/>
                  </a:cubicBezTo>
                  <a:cubicBezTo>
                    <a:pt x="308006" y="870608"/>
                    <a:pt x="369001" y="918494"/>
                    <a:pt x="440865" y="918494"/>
                  </a:cubicBezTo>
                  <a:cubicBezTo>
                    <a:pt x="549782" y="918494"/>
                    <a:pt x="654328" y="837926"/>
                    <a:pt x="676104" y="711567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" name="Freihandform: Form 11">
              <a:extLst>
                <a:ext uri="{FF2B5EF4-FFF2-40B4-BE49-F238E27FC236}">
                  <a16:creationId xmlns:a16="http://schemas.microsoft.com/office/drawing/2014/main" id="{3E44A4FC-CEB1-2588-882C-997D36B963C0}"/>
                </a:ext>
              </a:extLst>
            </p:cNvPr>
            <p:cNvSpPr/>
            <p:nvPr/>
          </p:nvSpPr>
          <p:spPr>
            <a:xfrm>
              <a:off x="4301487" y="2782401"/>
              <a:ext cx="1066448" cy="1110650"/>
            </a:xfrm>
            <a:custGeom>
              <a:avLst/>
              <a:gdLst>
                <a:gd name="connsiteX0" fmla="*/ 0 w 1066448"/>
                <a:gd name="connsiteY0" fmla="*/ 556390 h 1110650"/>
                <a:gd name="connsiteX1" fmla="*/ 541657 w 1066448"/>
                <a:gd name="connsiteY1" fmla="*/ 0 h 1110650"/>
                <a:gd name="connsiteX2" fmla="*/ 1066448 w 1066448"/>
                <a:gd name="connsiteY2" fmla="*/ 545846 h 1110650"/>
                <a:gd name="connsiteX3" fmla="*/ 526923 w 1066448"/>
                <a:gd name="connsiteY3" fmla="*/ 1110650 h 1110650"/>
                <a:gd name="connsiteX4" fmla="*/ 36 w 1066448"/>
                <a:gd name="connsiteY4" fmla="*/ 556354 h 1110650"/>
                <a:gd name="connsiteX5" fmla="*/ 765051 w 1066448"/>
                <a:gd name="connsiteY5" fmla="*/ 550071 h 1110650"/>
                <a:gd name="connsiteX6" fmla="*/ 537431 w 1066448"/>
                <a:gd name="connsiteY6" fmla="*/ 216569 h 1110650"/>
                <a:gd name="connsiteX7" fmla="*/ 305587 w 1066448"/>
                <a:gd name="connsiteY7" fmla="*/ 547976 h 1110650"/>
                <a:gd name="connsiteX8" fmla="*/ 528981 w 1066448"/>
                <a:gd name="connsiteY8" fmla="*/ 892023 h 1110650"/>
                <a:gd name="connsiteX9" fmla="*/ 765051 w 1066448"/>
                <a:gd name="connsiteY9" fmla="*/ 550071 h 111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6448" h="1110650">
                  <a:moveTo>
                    <a:pt x="0" y="556390"/>
                  </a:moveTo>
                  <a:cubicBezTo>
                    <a:pt x="0" y="238164"/>
                    <a:pt x="198115" y="0"/>
                    <a:pt x="541657" y="0"/>
                  </a:cubicBezTo>
                  <a:cubicBezTo>
                    <a:pt x="885198" y="0"/>
                    <a:pt x="1066448" y="214980"/>
                    <a:pt x="1066448" y="545846"/>
                  </a:cubicBezTo>
                  <a:cubicBezTo>
                    <a:pt x="1066448" y="876711"/>
                    <a:pt x="868333" y="1110650"/>
                    <a:pt x="526923" y="1110650"/>
                  </a:cubicBezTo>
                  <a:cubicBezTo>
                    <a:pt x="185512" y="1110650"/>
                    <a:pt x="36" y="893576"/>
                    <a:pt x="36" y="556354"/>
                  </a:cubicBezTo>
                  <a:close/>
                  <a:moveTo>
                    <a:pt x="765051" y="550071"/>
                  </a:moveTo>
                  <a:cubicBezTo>
                    <a:pt x="765051" y="335091"/>
                    <a:pt x="689177" y="216569"/>
                    <a:pt x="537431" y="216569"/>
                  </a:cubicBezTo>
                  <a:cubicBezTo>
                    <a:pt x="385685" y="216569"/>
                    <a:pt x="305587" y="335127"/>
                    <a:pt x="305587" y="547976"/>
                  </a:cubicBezTo>
                  <a:cubicBezTo>
                    <a:pt x="305587" y="760825"/>
                    <a:pt x="379329" y="892023"/>
                    <a:pt x="528981" y="892023"/>
                  </a:cubicBezTo>
                  <a:cubicBezTo>
                    <a:pt x="678633" y="892023"/>
                    <a:pt x="765051" y="769276"/>
                    <a:pt x="765051" y="550071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" name="Freihandform: Form 12">
              <a:extLst>
                <a:ext uri="{FF2B5EF4-FFF2-40B4-BE49-F238E27FC236}">
                  <a16:creationId xmlns:a16="http://schemas.microsoft.com/office/drawing/2014/main" id="{613BE92C-8B17-6E5B-9657-6F4D7C9BFCC9}"/>
                </a:ext>
              </a:extLst>
            </p:cNvPr>
            <p:cNvSpPr/>
            <p:nvPr/>
          </p:nvSpPr>
          <p:spPr>
            <a:xfrm>
              <a:off x="6410838" y="2808294"/>
              <a:ext cx="1066231" cy="1086021"/>
            </a:xfrm>
            <a:custGeom>
              <a:avLst/>
              <a:gdLst>
                <a:gd name="connsiteX0" fmla="*/ 0 w 1066231"/>
                <a:gd name="connsiteY0" fmla="*/ 1228 h 1086021"/>
                <a:gd name="connsiteX1" fmla="*/ 283955 w 1066231"/>
                <a:gd name="connsiteY1" fmla="*/ 1228 h 1086021"/>
                <a:gd name="connsiteX2" fmla="*/ 526381 w 1066231"/>
                <a:gd name="connsiteY2" fmla="*/ 790691 h 1086021"/>
                <a:gd name="connsiteX3" fmla="*/ 539381 w 1066231"/>
                <a:gd name="connsiteY3" fmla="*/ 790691 h 1086021"/>
                <a:gd name="connsiteX4" fmla="*/ 777545 w 1066231"/>
                <a:gd name="connsiteY4" fmla="*/ 0 h 1086021"/>
                <a:gd name="connsiteX5" fmla="*/ 1066232 w 1066231"/>
                <a:gd name="connsiteY5" fmla="*/ 0 h 1086021"/>
                <a:gd name="connsiteX6" fmla="*/ 675346 w 1066231"/>
                <a:gd name="connsiteY6" fmla="*/ 1086021 h 1086021"/>
                <a:gd name="connsiteX7" fmla="*/ 394821 w 1066231"/>
                <a:gd name="connsiteY7" fmla="*/ 1084866 h 1086021"/>
                <a:gd name="connsiteX8" fmla="*/ 0 w 1066231"/>
                <a:gd name="connsiteY8" fmla="*/ 1228 h 1086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6231" h="1086021">
                  <a:moveTo>
                    <a:pt x="0" y="1228"/>
                  </a:moveTo>
                  <a:lnTo>
                    <a:pt x="283955" y="1228"/>
                  </a:lnTo>
                  <a:lnTo>
                    <a:pt x="526381" y="790691"/>
                  </a:lnTo>
                  <a:lnTo>
                    <a:pt x="539381" y="790691"/>
                  </a:lnTo>
                  <a:lnTo>
                    <a:pt x="777545" y="0"/>
                  </a:lnTo>
                  <a:lnTo>
                    <a:pt x="1066232" y="0"/>
                  </a:lnTo>
                  <a:lnTo>
                    <a:pt x="675346" y="1086021"/>
                  </a:lnTo>
                  <a:lnTo>
                    <a:pt x="394821" y="1084866"/>
                  </a:lnTo>
                  <a:lnTo>
                    <a:pt x="0" y="1228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" name="Freihandform: Form 13">
              <a:extLst>
                <a:ext uri="{FF2B5EF4-FFF2-40B4-BE49-F238E27FC236}">
                  <a16:creationId xmlns:a16="http://schemas.microsoft.com/office/drawing/2014/main" id="{D9C2D631-F564-1B3F-DEEB-093FC07211BA}"/>
                </a:ext>
              </a:extLst>
            </p:cNvPr>
            <p:cNvSpPr/>
            <p:nvPr/>
          </p:nvSpPr>
          <p:spPr>
            <a:xfrm>
              <a:off x="3393430" y="2257682"/>
              <a:ext cx="851865" cy="1636633"/>
            </a:xfrm>
            <a:custGeom>
              <a:avLst/>
              <a:gdLst>
                <a:gd name="connsiteX0" fmla="*/ 561374 w 851865"/>
                <a:gd name="connsiteY0" fmla="*/ 396700 h 1636633"/>
                <a:gd name="connsiteX1" fmla="*/ 717454 w 851865"/>
                <a:gd name="connsiteY1" fmla="*/ 227619 h 1636633"/>
                <a:gd name="connsiteX2" fmla="*/ 851866 w 851865"/>
                <a:gd name="connsiteY2" fmla="*/ 247120 h 1636633"/>
                <a:gd name="connsiteX3" fmla="*/ 851866 w 851865"/>
                <a:gd name="connsiteY3" fmla="*/ 26001 h 1636633"/>
                <a:gd name="connsiteX4" fmla="*/ 648117 w 851865"/>
                <a:gd name="connsiteY4" fmla="*/ 0 h 1636633"/>
                <a:gd name="connsiteX5" fmla="*/ 277419 w 851865"/>
                <a:gd name="connsiteY5" fmla="*/ 381496 h 1636633"/>
                <a:gd name="connsiteX6" fmla="*/ 277419 w 851865"/>
                <a:gd name="connsiteY6" fmla="*/ 550576 h 1636633"/>
                <a:gd name="connsiteX7" fmla="*/ 85226 w 851865"/>
                <a:gd name="connsiteY7" fmla="*/ 550576 h 1636633"/>
                <a:gd name="connsiteX8" fmla="*/ 0 w 851865"/>
                <a:gd name="connsiteY8" fmla="*/ 784696 h 1636633"/>
                <a:gd name="connsiteX9" fmla="*/ 277419 w 851865"/>
                <a:gd name="connsiteY9" fmla="*/ 784696 h 1636633"/>
                <a:gd name="connsiteX10" fmla="*/ 277419 w 851865"/>
                <a:gd name="connsiteY10" fmla="*/ 1636634 h 1636633"/>
                <a:gd name="connsiteX11" fmla="*/ 561410 w 851865"/>
                <a:gd name="connsiteY11" fmla="*/ 1636634 h 1636633"/>
                <a:gd name="connsiteX12" fmla="*/ 561410 w 851865"/>
                <a:gd name="connsiteY12" fmla="*/ 767831 h 1636633"/>
                <a:gd name="connsiteX13" fmla="*/ 552743 w 851865"/>
                <a:gd name="connsiteY13" fmla="*/ 784732 h 1636633"/>
                <a:gd name="connsiteX14" fmla="*/ 822650 w 851865"/>
                <a:gd name="connsiteY14" fmla="*/ 784732 h 1636633"/>
                <a:gd name="connsiteX15" fmla="*/ 822650 w 851865"/>
                <a:gd name="connsiteY15" fmla="*/ 550612 h 1636633"/>
                <a:gd name="connsiteX16" fmla="*/ 552743 w 851865"/>
                <a:gd name="connsiteY16" fmla="*/ 550612 h 1636633"/>
                <a:gd name="connsiteX17" fmla="*/ 561410 w 851865"/>
                <a:gd name="connsiteY17" fmla="*/ 585281 h 1636633"/>
                <a:gd name="connsiteX18" fmla="*/ 561410 w 851865"/>
                <a:gd name="connsiteY18" fmla="*/ 396700 h 1636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51865" h="1636633">
                  <a:moveTo>
                    <a:pt x="561374" y="396700"/>
                  </a:moveTo>
                  <a:cubicBezTo>
                    <a:pt x="561374" y="273157"/>
                    <a:pt x="602543" y="227619"/>
                    <a:pt x="717454" y="227619"/>
                  </a:cubicBezTo>
                  <a:cubicBezTo>
                    <a:pt x="769492" y="227619"/>
                    <a:pt x="814995" y="236286"/>
                    <a:pt x="851866" y="247120"/>
                  </a:cubicBezTo>
                  <a:lnTo>
                    <a:pt x="851866" y="26001"/>
                  </a:lnTo>
                  <a:cubicBezTo>
                    <a:pt x="810697" y="15167"/>
                    <a:pt x="758658" y="0"/>
                    <a:pt x="648117" y="0"/>
                  </a:cubicBezTo>
                  <a:cubicBezTo>
                    <a:pt x="403164" y="0"/>
                    <a:pt x="277419" y="145246"/>
                    <a:pt x="277419" y="381496"/>
                  </a:cubicBezTo>
                  <a:lnTo>
                    <a:pt x="277419" y="550576"/>
                  </a:lnTo>
                  <a:lnTo>
                    <a:pt x="85226" y="550576"/>
                  </a:lnTo>
                  <a:lnTo>
                    <a:pt x="0" y="784696"/>
                  </a:lnTo>
                  <a:lnTo>
                    <a:pt x="277419" y="784696"/>
                  </a:lnTo>
                  <a:lnTo>
                    <a:pt x="277419" y="1636634"/>
                  </a:lnTo>
                  <a:lnTo>
                    <a:pt x="561410" y="1636634"/>
                  </a:lnTo>
                  <a:lnTo>
                    <a:pt x="561410" y="767831"/>
                  </a:lnTo>
                  <a:lnTo>
                    <a:pt x="552743" y="784732"/>
                  </a:lnTo>
                  <a:lnTo>
                    <a:pt x="822650" y="784732"/>
                  </a:lnTo>
                  <a:lnTo>
                    <a:pt x="822650" y="550612"/>
                  </a:lnTo>
                  <a:lnTo>
                    <a:pt x="552743" y="550612"/>
                  </a:lnTo>
                  <a:lnTo>
                    <a:pt x="561410" y="585281"/>
                  </a:lnTo>
                  <a:lnTo>
                    <a:pt x="561410" y="396700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" name="Freihandform: Form 14">
              <a:extLst>
                <a:ext uri="{FF2B5EF4-FFF2-40B4-BE49-F238E27FC236}">
                  <a16:creationId xmlns:a16="http://schemas.microsoft.com/office/drawing/2014/main" id="{B2CE2C85-9943-0C5D-6E00-0F6532EDB881}"/>
                </a:ext>
              </a:extLst>
            </p:cNvPr>
            <p:cNvSpPr/>
            <p:nvPr/>
          </p:nvSpPr>
          <p:spPr>
            <a:xfrm>
              <a:off x="5437019" y="2809522"/>
              <a:ext cx="840273" cy="1083529"/>
            </a:xfrm>
            <a:custGeom>
              <a:avLst/>
              <a:gdLst>
                <a:gd name="connsiteX0" fmla="*/ 826190 w 840273"/>
                <a:gd name="connsiteY0" fmla="*/ 2492 h 1083529"/>
                <a:gd name="connsiteX1" fmla="*/ 462100 w 840273"/>
                <a:gd name="connsiteY1" fmla="*/ 341700 h 1083529"/>
                <a:gd name="connsiteX2" fmla="*/ 453108 w 840273"/>
                <a:gd name="connsiteY2" fmla="*/ 341772 h 1083529"/>
                <a:gd name="connsiteX3" fmla="*/ 464158 w 840273"/>
                <a:gd name="connsiteY3" fmla="*/ 154780 h 1083529"/>
                <a:gd name="connsiteX4" fmla="*/ 463870 w 840273"/>
                <a:gd name="connsiteY4" fmla="*/ 0 h 1083529"/>
                <a:gd name="connsiteX5" fmla="*/ 82410 w 840273"/>
                <a:gd name="connsiteY5" fmla="*/ 0 h 1083529"/>
                <a:gd name="connsiteX6" fmla="*/ 0 w 840273"/>
                <a:gd name="connsiteY6" fmla="*/ 224875 h 1083529"/>
                <a:gd name="connsiteX7" fmla="*/ 212849 w 840273"/>
                <a:gd name="connsiteY7" fmla="*/ 224875 h 1083529"/>
                <a:gd name="connsiteX8" fmla="*/ 212849 w 840273"/>
                <a:gd name="connsiteY8" fmla="*/ 1083530 h 1083529"/>
                <a:gd name="connsiteX9" fmla="*/ 488535 w 840273"/>
                <a:gd name="connsiteY9" fmla="*/ 1083530 h 1083529"/>
                <a:gd name="connsiteX10" fmla="*/ 488535 w 840273"/>
                <a:gd name="connsiteY10" fmla="*/ 684266 h 1083529"/>
                <a:gd name="connsiteX11" fmla="*/ 760970 w 840273"/>
                <a:gd name="connsiteY11" fmla="*/ 332708 h 1083529"/>
                <a:gd name="connsiteX12" fmla="*/ 840274 w 840273"/>
                <a:gd name="connsiteY12" fmla="*/ 332708 h 1083529"/>
                <a:gd name="connsiteX13" fmla="*/ 840274 w 840273"/>
                <a:gd name="connsiteY13" fmla="*/ 2456 h 1083529"/>
                <a:gd name="connsiteX14" fmla="*/ 826153 w 840273"/>
                <a:gd name="connsiteY14" fmla="*/ 2456 h 1083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40273" h="1083529">
                  <a:moveTo>
                    <a:pt x="826190" y="2492"/>
                  </a:moveTo>
                  <a:cubicBezTo>
                    <a:pt x="640786" y="2492"/>
                    <a:pt x="490918" y="119786"/>
                    <a:pt x="462100" y="341700"/>
                  </a:cubicBezTo>
                  <a:lnTo>
                    <a:pt x="453108" y="341772"/>
                  </a:lnTo>
                  <a:lnTo>
                    <a:pt x="464158" y="154780"/>
                  </a:lnTo>
                  <a:lnTo>
                    <a:pt x="463870" y="0"/>
                  </a:lnTo>
                  <a:lnTo>
                    <a:pt x="82410" y="0"/>
                  </a:lnTo>
                  <a:lnTo>
                    <a:pt x="0" y="224875"/>
                  </a:lnTo>
                  <a:lnTo>
                    <a:pt x="212849" y="224875"/>
                  </a:lnTo>
                  <a:lnTo>
                    <a:pt x="212849" y="1083530"/>
                  </a:lnTo>
                  <a:lnTo>
                    <a:pt x="488535" y="1083530"/>
                  </a:lnTo>
                  <a:lnTo>
                    <a:pt x="488535" y="684266"/>
                  </a:lnTo>
                  <a:cubicBezTo>
                    <a:pt x="488535" y="440432"/>
                    <a:pt x="517894" y="332708"/>
                    <a:pt x="760970" y="332708"/>
                  </a:cubicBezTo>
                  <a:lnTo>
                    <a:pt x="840274" y="332708"/>
                  </a:lnTo>
                  <a:lnTo>
                    <a:pt x="840274" y="2456"/>
                  </a:lnTo>
                  <a:lnTo>
                    <a:pt x="826153" y="2456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" name="Freihandform: Form 15">
              <a:extLst>
                <a:ext uri="{FF2B5EF4-FFF2-40B4-BE49-F238E27FC236}">
                  <a16:creationId xmlns:a16="http://schemas.microsoft.com/office/drawing/2014/main" id="{89BE753D-D038-9E7F-7653-9D984FE67313}"/>
                </a:ext>
              </a:extLst>
            </p:cNvPr>
            <p:cNvSpPr/>
            <p:nvPr/>
          </p:nvSpPr>
          <p:spPr>
            <a:xfrm>
              <a:off x="7188817" y="4190765"/>
              <a:ext cx="848471" cy="1094074"/>
            </a:xfrm>
            <a:custGeom>
              <a:avLst/>
              <a:gdLst>
                <a:gd name="connsiteX0" fmla="*/ 834171 w 848471"/>
                <a:gd name="connsiteY0" fmla="*/ 2528 h 1094074"/>
                <a:gd name="connsiteX1" fmla="*/ 466542 w 848471"/>
                <a:gd name="connsiteY1" fmla="*/ 345022 h 1094074"/>
                <a:gd name="connsiteX2" fmla="*/ 457478 w 848471"/>
                <a:gd name="connsiteY2" fmla="*/ 345094 h 1094074"/>
                <a:gd name="connsiteX3" fmla="*/ 468636 w 848471"/>
                <a:gd name="connsiteY3" fmla="*/ 156296 h 1094074"/>
                <a:gd name="connsiteX4" fmla="*/ 468348 w 848471"/>
                <a:gd name="connsiteY4" fmla="*/ 0 h 1094074"/>
                <a:gd name="connsiteX5" fmla="*/ 83204 w 848471"/>
                <a:gd name="connsiteY5" fmla="*/ 0 h 1094074"/>
                <a:gd name="connsiteX6" fmla="*/ 0 w 848471"/>
                <a:gd name="connsiteY6" fmla="*/ 227078 h 1094074"/>
                <a:gd name="connsiteX7" fmla="*/ 214944 w 848471"/>
                <a:gd name="connsiteY7" fmla="*/ 227078 h 1094074"/>
                <a:gd name="connsiteX8" fmla="*/ 214944 w 848471"/>
                <a:gd name="connsiteY8" fmla="*/ 1094075 h 1094074"/>
                <a:gd name="connsiteX9" fmla="*/ 493302 w 848471"/>
                <a:gd name="connsiteY9" fmla="*/ 1094075 h 1094074"/>
                <a:gd name="connsiteX10" fmla="*/ 493302 w 848471"/>
                <a:gd name="connsiteY10" fmla="*/ 690911 h 1094074"/>
                <a:gd name="connsiteX11" fmla="*/ 768409 w 848471"/>
                <a:gd name="connsiteY11" fmla="*/ 335958 h 1094074"/>
                <a:gd name="connsiteX12" fmla="*/ 848471 w 848471"/>
                <a:gd name="connsiteY12" fmla="*/ 335958 h 1094074"/>
                <a:gd name="connsiteX13" fmla="*/ 848471 w 848471"/>
                <a:gd name="connsiteY13" fmla="*/ 2528 h 1094074"/>
                <a:gd name="connsiteX14" fmla="*/ 834207 w 848471"/>
                <a:gd name="connsiteY14" fmla="*/ 2528 h 109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48471" h="1094074">
                  <a:moveTo>
                    <a:pt x="834171" y="2528"/>
                  </a:moveTo>
                  <a:cubicBezTo>
                    <a:pt x="646962" y="2528"/>
                    <a:pt x="495649" y="120942"/>
                    <a:pt x="466542" y="345022"/>
                  </a:cubicBezTo>
                  <a:lnTo>
                    <a:pt x="457478" y="345094"/>
                  </a:lnTo>
                  <a:lnTo>
                    <a:pt x="468636" y="156296"/>
                  </a:lnTo>
                  <a:lnTo>
                    <a:pt x="468348" y="0"/>
                  </a:lnTo>
                  <a:lnTo>
                    <a:pt x="83204" y="0"/>
                  </a:lnTo>
                  <a:lnTo>
                    <a:pt x="0" y="227078"/>
                  </a:lnTo>
                  <a:lnTo>
                    <a:pt x="214944" y="227078"/>
                  </a:lnTo>
                  <a:lnTo>
                    <a:pt x="214944" y="1094075"/>
                  </a:lnTo>
                  <a:lnTo>
                    <a:pt x="493302" y="1094075"/>
                  </a:lnTo>
                  <a:lnTo>
                    <a:pt x="493302" y="690911"/>
                  </a:lnTo>
                  <a:cubicBezTo>
                    <a:pt x="493302" y="444730"/>
                    <a:pt x="522950" y="335958"/>
                    <a:pt x="768409" y="335958"/>
                  </a:cubicBezTo>
                  <a:lnTo>
                    <a:pt x="848471" y="335958"/>
                  </a:lnTo>
                  <a:lnTo>
                    <a:pt x="848471" y="2528"/>
                  </a:lnTo>
                  <a:lnTo>
                    <a:pt x="834207" y="2528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" name="Freihandform: Form 16">
              <a:extLst>
                <a:ext uri="{FF2B5EF4-FFF2-40B4-BE49-F238E27FC236}">
                  <a16:creationId xmlns:a16="http://schemas.microsoft.com/office/drawing/2014/main" id="{4BCD8B31-4221-D446-D4CF-A334838EF0B7}"/>
                </a:ext>
              </a:extLst>
            </p:cNvPr>
            <p:cNvSpPr/>
            <p:nvPr/>
          </p:nvSpPr>
          <p:spPr>
            <a:xfrm>
              <a:off x="7359955" y="2808294"/>
              <a:ext cx="682026" cy="1086021"/>
            </a:xfrm>
            <a:custGeom>
              <a:avLst/>
              <a:gdLst>
                <a:gd name="connsiteX0" fmla="*/ 0 w 682026"/>
                <a:gd name="connsiteY0" fmla="*/ 1086021 h 1086021"/>
                <a:gd name="connsiteX1" fmla="*/ 286772 w 682026"/>
                <a:gd name="connsiteY1" fmla="*/ 1086021 h 1086021"/>
                <a:gd name="connsiteX2" fmla="*/ 682027 w 682026"/>
                <a:gd name="connsiteY2" fmla="*/ 0 h 1086021"/>
                <a:gd name="connsiteX3" fmla="*/ 395291 w 682026"/>
                <a:gd name="connsiteY3" fmla="*/ 0 h 1086021"/>
                <a:gd name="connsiteX4" fmla="*/ 0 w 682026"/>
                <a:gd name="connsiteY4" fmla="*/ 1086021 h 1086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2026" h="1086021">
                  <a:moveTo>
                    <a:pt x="0" y="1086021"/>
                  </a:moveTo>
                  <a:lnTo>
                    <a:pt x="286772" y="1086021"/>
                  </a:lnTo>
                  <a:lnTo>
                    <a:pt x="682027" y="0"/>
                  </a:lnTo>
                  <a:lnTo>
                    <a:pt x="395291" y="0"/>
                  </a:lnTo>
                  <a:lnTo>
                    <a:pt x="0" y="1086021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" name="Freihandform: Form 17">
              <a:extLst>
                <a:ext uri="{FF2B5EF4-FFF2-40B4-BE49-F238E27FC236}">
                  <a16:creationId xmlns:a16="http://schemas.microsoft.com/office/drawing/2014/main" id="{31083F61-5D8A-C8BC-B968-F22A25B1C4E5}"/>
                </a:ext>
              </a:extLst>
            </p:cNvPr>
            <p:cNvSpPr/>
            <p:nvPr/>
          </p:nvSpPr>
          <p:spPr>
            <a:xfrm>
              <a:off x="3838015" y="4167870"/>
              <a:ext cx="1029649" cy="1116969"/>
            </a:xfrm>
            <a:custGeom>
              <a:avLst/>
              <a:gdLst>
                <a:gd name="connsiteX0" fmla="*/ 671879 w 1029649"/>
                <a:gd name="connsiteY0" fmla="*/ 898668 h 1116969"/>
                <a:gd name="connsiteX1" fmla="*/ 329385 w 1029649"/>
                <a:gd name="connsiteY1" fmla="*/ 1116970 h 1116969"/>
                <a:gd name="connsiteX2" fmla="*/ 0 w 1029649"/>
                <a:gd name="connsiteY2" fmla="*/ 837601 h 1116969"/>
                <a:gd name="connsiteX3" fmla="*/ 390452 w 1029649"/>
                <a:gd name="connsiteY3" fmla="*/ 499477 h 1116969"/>
                <a:gd name="connsiteX4" fmla="*/ 669676 w 1029649"/>
                <a:gd name="connsiteY4" fmla="*/ 416598 h 1116969"/>
                <a:gd name="connsiteX5" fmla="*/ 669676 w 1029649"/>
                <a:gd name="connsiteY5" fmla="*/ 392619 h 1116969"/>
                <a:gd name="connsiteX6" fmla="*/ 484273 w 1029649"/>
                <a:gd name="connsiteY6" fmla="*/ 224658 h 1116969"/>
                <a:gd name="connsiteX7" fmla="*/ 235600 w 1029649"/>
                <a:gd name="connsiteY7" fmla="*/ 383916 h 1116969"/>
                <a:gd name="connsiteX8" fmla="*/ 8739 w 1029649"/>
                <a:gd name="connsiteY8" fmla="*/ 261746 h 1116969"/>
                <a:gd name="connsiteX9" fmla="*/ 514825 w 1029649"/>
                <a:gd name="connsiteY9" fmla="*/ 0 h 1116969"/>
                <a:gd name="connsiteX10" fmla="*/ 966379 w 1029649"/>
                <a:gd name="connsiteY10" fmla="*/ 410097 h 1116969"/>
                <a:gd name="connsiteX11" fmla="*/ 966379 w 1029649"/>
                <a:gd name="connsiteY11" fmla="*/ 763498 h 1116969"/>
                <a:gd name="connsiteX12" fmla="*/ 1029649 w 1029649"/>
                <a:gd name="connsiteY12" fmla="*/ 1114189 h 1116969"/>
                <a:gd name="connsiteX13" fmla="*/ 726446 w 1029649"/>
                <a:gd name="connsiteY13" fmla="*/ 1114189 h 1116969"/>
                <a:gd name="connsiteX14" fmla="*/ 671915 w 1029649"/>
                <a:gd name="connsiteY14" fmla="*/ 898740 h 1116969"/>
                <a:gd name="connsiteX15" fmla="*/ 677152 w 1029649"/>
                <a:gd name="connsiteY15" fmla="*/ 712615 h 1116969"/>
                <a:gd name="connsiteX16" fmla="*/ 677152 w 1029649"/>
                <a:gd name="connsiteY16" fmla="*/ 544473 h 1116969"/>
                <a:gd name="connsiteX17" fmla="*/ 677152 w 1029649"/>
                <a:gd name="connsiteY17" fmla="*/ 544473 h 1116969"/>
                <a:gd name="connsiteX18" fmla="*/ 533170 w 1029649"/>
                <a:gd name="connsiteY18" fmla="*/ 606334 h 1116969"/>
                <a:gd name="connsiteX19" fmla="*/ 308476 w 1029649"/>
                <a:gd name="connsiteY19" fmla="*/ 784588 h 1116969"/>
                <a:gd name="connsiteX20" fmla="*/ 441552 w 1029649"/>
                <a:gd name="connsiteY20" fmla="*/ 919830 h 1116969"/>
                <a:gd name="connsiteX21" fmla="*/ 677152 w 1029649"/>
                <a:gd name="connsiteY21" fmla="*/ 712615 h 1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9649" h="1116969">
                  <a:moveTo>
                    <a:pt x="671879" y="898668"/>
                  </a:moveTo>
                  <a:cubicBezTo>
                    <a:pt x="621068" y="1043155"/>
                    <a:pt x="486476" y="1116970"/>
                    <a:pt x="329385" y="1116970"/>
                  </a:cubicBezTo>
                  <a:cubicBezTo>
                    <a:pt x="119967" y="1116970"/>
                    <a:pt x="0" y="1018635"/>
                    <a:pt x="0" y="837601"/>
                  </a:cubicBezTo>
                  <a:cubicBezTo>
                    <a:pt x="0" y="630350"/>
                    <a:pt x="163591" y="545304"/>
                    <a:pt x="390452" y="499477"/>
                  </a:cubicBezTo>
                  <a:cubicBezTo>
                    <a:pt x="578058" y="460222"/>
                    <a:pt x="660937" y="440577"/>
                    <a:pt x="669676" y="416598"/>
                  </a:cubicBezTo>
                  <a:lnTo>
                    <a:pt x="669676" y="392619"/>
                  </a:lnTo>
                  <a:cubicBezTo>
                    <a:pt x="669676" y="287928"/>
                    <a:pt x="617313" y="224658"/>
                    <a:pt x="484273" y="224658"/>
                  </a:cubicBezTo>
                  <a:cubicBezTo>
                    <a:pt x="351233" y="224658"/>
                    <a:pt x="270485" y="303167"/>
                    <a:pt x="235600" y="383916"/>
                  </a:cubicBezTo>
                  <a:lnTo>
                    <a:pt x="8739" y="261746"/>
                  </a:lnTo>
                  <a:cubicBezTo>
                    <a:pt x="87285" y="100321"/>
                    <a:pt x="279224" y="0"/>
                    <a:pt x="514825" y="0"/>
                  </a:cubicBezTo>
                  <a:cubicBezTo>
                    <a:pt x="822398" y="0"/>
                    <a:pt x="966379" y="143982"/>
                    <a:pt x="966379" y="410097"/>
                  </a:cubicBezTo>
                  <a:lnTo>
                    <a:pt x="966379" y="763498"/>
                  </a:lnTo>
                  <a:cubicBezTo>
                    <a:pt x="966379" y="990358"/>
                    <a:pt x="992561" y="1083674"/>
                    <a:pt x="1029649" y="1114189"/>
                  </a:cubicBezTo>
                  <a:lnTo>
                    <a:pt x="726446" y="1114189"/>
                  </a:lnTo>
                  <a:cubicBezTo>
                    <a:pt x="700264" y="1090210"/>
                    <a:pt x="678452" y="1023077"/>
                    <a:pt x="671915" y="898740"/>
                  </a:cubicBezTo>
                  <a:close/>
                  <a:moveTo>
                    <a:pt x="677152" y="712615"/>
                  </a:moveTo>
                  <a:lnTo>
                    <a:pt x="677152" y="544473"/>
                  </a:lnTo>
                  <a:lnTo>
                    <a:pt x="677152" y="544473"/>
                  </a:lnTo>
                  <a:cubicBezTo>
                    <a:pt x="647575" y="571811"/>
                    <a:pt x="611715" y="582356"/>
                    <a:pt x="533170" y="606334"/>
                  </a:cubicBezTo>
                  <a:cubicBezTo>
                    <a:pt x="384855" y="647792"/>
                    <a:pt x="308476" y="686433"/>
                    <a:pt x="308476" y="784588"/>
                  </a:cubicBezTo>
                  <a:cubicBezTo>
                    <a:pt x="308476" y="871836"/>
                    <a:pt x="369543" y="919830"/>
                    <a:pt x="441552" y="919830"/>
                  </a:cubicBezTo>
                  <a:cubicBezTo>
                    <a:pt x="550612" y="919830"/>
                    <a:pt x="655340" y="839118"/>
                    <a:pt x="677152" y="712615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" name="Freihandform: Form 18">
              <a:extLst>
                <a:ext uri="{FF2B5EF4-FFF2-40B4-BE49-F238E27FC236}">
                  <a16:creationId xmlns:a16="http://schemas.microsoft.com/office/drawing/2014/main" id="{4FFEBD31-5DE5-6EA3-1A70-A062E3B5EE18}"/>
                </a:ext>
              </a:extLst>
            </p:cNvPr>
            <p:cNvSpPr/>
            <p:nvPr/>
          </p:nvSpPr>
          <p:spPr>
            <a:xfrm>
              <a:off x="8099474" y="4191379"/>
              <a:ext cx="870463" cy="1100177"/>
            </a:xfrm>
            <a:custGeom>
              <a:avLst/>
              <a:gdLst>
                <a:gd name="connsiteX0" fmla="*/ 0 w 870463"/>
                <a:gd name="connsiteY0" fmla="*/ 889387 h 1100177"/>
                <a:gd name="connsiteX1" fmla="*/ 172836 w 870463"/>
                <a:gd name="connsiteY1" fmla="*/ 741866 h 1100177"/>
                <a:gd name="connsiteX2" fmla="*/ 434185 w 870463"/>
                <a:gd name="connsiteY2" fmla="*/ 893612 h 1100177"/>
                <a:gd name="connsiteX3" fmla="*/ 573291 w 870463"/>
                <a:gd name="connsiteY3" fmla="*/ 796649 h 1100177"/>
                <a:gd name="connsiteX4" fmla="*/ 305623 w 870463"/>
                <a:gd name="connsiteY4" fmla="*/ 621719 h 1100177"/>
                <a:gd name="connsiteX5" fmla="*/ 40049 w 870463"/>
                <a:gd name="connsiteY5" fmla="*/ 316132 h 1100177"/>
                <a:gd name="connsiteX6" fmla="*/ 459464 w 870463"/>
                <a:gd name="connsiteY6" fmla="*/ 0 h 1100177"/>
                <a:gd name="connsiteX7" fmla="*/ 859919 w 870463"/>
                <a:gd name="connsiteY7" fmla="*/ 181250 h 1100177"/>
                <a:gd name="connsiteX8" fmla="*/ 684988 w 870463"/>
                <a:gd name="connsiteY8" fmla="*/ 332996 h 1100177"/>
                <a:gd name="connsiteX9" fmla="*/ 472103 w 870463"/>
                <a:gd name="connsiteY9" fmla="*/ 202340 h 1100177"/>
                <a:gd name="connsiteX10" fmla="*/ 335127 w 870463"/>
                <a:gd name="connsiteY10" fmla="*/ 299303 h 1100177"/>
                <a:gd name="connsiteX11" fmla="*/ 577517 w 870463"/>
                <a:gd name="connsiteY11" fmla="*/ 463689 h 1100177"/>
                <a:gd name="connsiteX12" fmla="*/ 870464 w 870463"/>
                <a:gd name="connsiteY12" fmla="*/ 784046 h 1100177"/>
                <a:gd name="connsiteX13" fmla="*/ 438410 w 870463"/>
                <a:gd name="connsiteY13" fmla="*/ 1100177 h 1100177"/>
                <a:gd name="connsiteX14" fmla="*/ 0 w 870463"/>
                <a:gd name="connsiteY14" fmla="*/ 889423 h 1100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70463" h="1100177">
                  <a:moveTo>
                    <a:pt x="0" y="889387"/>
                  </a:moveTo>
                  <a:lnTo>
                    <a:pt x="172836" y="741866"/>
                  </a:lnTo>
                  <a:cubicBezTo>
                    <a:pt x="233975" y="836698"/>
                    <a:pt x="322488" y="893612"/>
                    <a:pt x="434185" y="893612"/>
                  </a:cubicBezTo>
                  <a:cubicBezTo>
                    <a:pt x="512152" y="893612"/>
                    <a:pt x="573291" y="859883"/>
                    <a:pt x="573291" y="796649"/>
                  </a:cubicBezTo>
                  <a:cubicBezTo>
                    <a:pt x="573291" y="712362"/>
                    <a:pt x="463689" y="676502"/>
                    <a:pt x="305623" y="621719"/>
                  </a:cubicBezTo>
                  <a:cubicBezTo>
                    <a:pt x="170742" y="573255"/>
                    <a:pt x="40049" y="493157"/>
                    <a:pt x="40049" y="316132"/>
                  </a:cubicBezTo>
                  <a:cubicBezTo>
                    <a:pt x="40049" y="139106"/>
                    <a:pt x="196021" y="0"/>
                    <a:pt x="459464" y="0"/>
                  </a:cubicBezTo>
                  <a:cubicBezTo>
                    <a:pt x="666029" y="0"/>
                    <a:pt x="781915" y="75873"/>
                    <a:pt x="859919" y="181250"/>
                  </a:cubicBezTo>
                  <a:lnTo>
                    <a:pt x="684988" y="332996"/>
                  </a:lnTo>
                  <a:cubicBezTo>
                    <a:pt x="657579" y="280308"/>
                    <a:pt x="588025" y="202340"/>
                    <a:pt x="472103" y="202340"/>
                  </a:cubicBezTo>
                  <a:cubicBezTo>
                    <a:pt x="387816" y="202340"/>
                    <a:pt x="335127" y="244484"/>
                    <a:pt x="335127" y="299303"/>
                  </a:cubicBezTo>
                  <a:cubicBezTo>
                    <a:pt x="335127" y="383627"/>
                    <a:pt x="446824" y="417320"/>
                    <a:pt x="577517" y="463689"/>
                  </a:cubicBezTo>
                  <a:cubicBezTo>
                    <a:pt x="727168" y="516377"/>
                    <a:pt x="870464" y="585931"/>
                    <a:pt x="870464" y="784046"/>
                  </a:cubicBezTo>
                  <a:cubicBezTo>
                    <a:pt x="870464" y="982161"/>
                    <a:pt x="703948" y="1100177"/>
                    <a:pt x="438410" y="1100177"/>
                  </a:cubicBezTo>
                  <a:cubicBezTo>
                    <a:pt x="257159" y="1100177"/>
                    <a:pt x="84323" y="1028530"/>
                    <a:pt x="0" y="889423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" name="Freihandform: Form 19">
              <a:extLst>
                <a:ext uri="{FF2B5EF4-FFF2-40B4-BE49-F238E27FC236}">
                  <a16:creationId xmlns:a16="http://schemas.microsoft.com/office/drawing/2014/main" id="{B1D116F3-16E4-B125-9096-750825E8DC77}"/>
                </a:ext>
              </a:extLst>
            </p:cNvPr>
            <p:cNvSpPr/>
            <p:nvPr/>
          </p:nvSpPr>
          <p:spPr>
            <a:xfrm>
              <a:off x="8099474" y="2807536"/>
              <a:ext cx="870463" cy="1100177"/>
            </a:xfrm>
            <a:custGeom>
              <a:avLst/>
              <a:gdLst>
                <a:gd name="connsiteX0" fmla="*/ 0 w 870463"/>
                <a:gd name="connsiteY0" fmla="*/ 889387 h 1100177"/>
                <a:gd name="connsiteX1" fmla="*/ 172836 w 870463"/>
                <a:gd name="connsiteY1" fmla="*/ 741866 h 1100177"/>
                <a:gd name="connsiteX2" fmla="*/ 434185 w 870463"/>
                <a:gd name="connsiteY2" fmla="*/ 893612 h 1100177"/>
                <a:gd name="connsiteX3" fmla="*/ 573291 w 870463"/>
                <a:gd name="connsiteY3" fmla="*/ 796649 h 1100177"/>
                <a:gd name="connsiteX4" fmla="*/ 305623 w 870463"/>
                <a:gd name="connsiteY4" fmla="*/ 621719 h 1100177"/>
                <a:gd name="connsiteX5" fmla="*/ 40049 w 870463"/>
                <a:gd name="connsiteY5" fmla="*/ 316132 h 1100177"/>
                <a:gd name="connsiteX6" fmla="*/ 459464 w 870463"/>
                <a:gd name="connsiteY6" fmla="*/ 0 h 1100177"/>
                <a:gd name="connsiteX7" fmla="*/ 859919 w 870463"/>
                <a:gd name="connsiteY7" fmla="*/ 181250 h 1100177"/>
                <a:gd name="connsiteX8" fmla="*/ 684988 w 870463"/>
                <a:gd name="connsiteY8" fmla="*/ 332996 h 1100177"/>
                <a:gd name="connsiteX9" fmla="*/ 472103 w 870463"/>
                <a:gd name="connsiteY9" fmla="*/ 202340 h 1100177"/>
                <a:gd name="connsiteX10" fmla="*/ 335127 w 870463"/>
                <a:gd name="connsiteY10" fmla="*/ 299303 h 1100177"/>
                <a:gd name="connsiteX11" fmla="*/ 577517 w 870463"/>
                <a:gd name="connsiteY11" fmla="*/ 463689 h 1100177"/>
                <a:gd name="connsiteX12" fmla="*/ 870464 w 870463"/>
                <a:gd name="connsiteY12" fmla="*/ 784046 h 1100177"/>
                <a:gd name="connsiteX13" fmla="*/ 438410 w 870463"/>
                <a:gd name="connsiteY13" fmla="*/ 1100178 h 1100177"/>
                <a:gd name="connsiteX14" fmla="*/ 0 w 870463"/>
                <a:gd name="connsiteY14" fmla="*/ 889423 h 1100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70463" h="1100177">
                  <a:moveTo>
                    <a:pt x="0" y="889387"/>
                  </a:moveTo>
                  <a:lnTo>
                    <a:pt x="172836" y="741866"/>
                  </a:lnTo>
                  <a:cubicBezTo>
                    <a:pt x="233975" y="836698"/>
                    <a:pt x="322488" y="893612"/>
                    <a:pt x="434185" y="893612"/>
                  </a:cubicBezTo>
                  <a:cubicBezTo>
                    <a:pt x="512152" y="893612"/>
                    <a:pt x="573291" y="859883"/>
                    <a:pt x="573291" y="796649"/>
                  </a:cubicBezTo>
                  <a:cubicBezTo>
                    <a:pt x="573291" y="712362"/>
                    <a:pt x="463689" y="676502"/>
                    <a:pt x="305623" y="621719"/>
                  </a:cubicBezTo>
                  <a:cubicBezTo>
                    <a:pt x="170742" y="573255"/>
                    <a:pt x="40049" y="493157"/>
                    <a:pt x="40049" y="316132"/>
                  </a:cubicBezTo>
                  <a:cubicBezTo>
                    <a:pt x="40049" y="139107"/>
                    <a:pt x="196021" y="0"/>
                    <a:pt x="459464" y="0"/>
                  </a:cubicBezTo>
                  <a:cubicBezTo>
                    <a:pt x="666029" y="0"/>
                    <a:pt x="781915" y="75873"/>
                    <a:pt x="859919" y="181250"/>
                  </a:cubicBezTo>
                  <a:lnTo>
                    <a:pt x="684988" y="332996"/>
                  </a:lnTo>
                  <a:cubicBezTo>
                    <a:pt x="657579" y="280308"/>
                    <a:pt x="588025" y="202340"/>
                    <a:pt x="472103" y="202340"/>
                  </a:cubicBezTo>
                  <a:cubicBezTo>
                    <a:pt x="387816" y="202340"/>
                    <a:pt x="335127" y="244484"/>
                    <a:pt x="335127" y="299303"/>
                  </a:cubicBezTo>
                  <a:cubicBezTo>
                    <a:pt x="335127" y="383627"/>
                    <a:pt x="446824" y="417320"/>
                    <a:pt x="577517" y="463689"/>
                  </a:cubicBezTo>
                  <a:cubicBezTo>
                    <a:pt x="727168" y="516377"/>
                    <a:pt x="870464" y="585931"/>
                    <a:pt x="870464" y="784046"/>
                  </a:cubicBezTo>
                  <a:cubicBezTo>
                    <a:pt x="870464" y="982161"/>
                    <a:pt x="703948" y="1100178"/>
                    <a:pt x="438410" y="1100178"/>
                  </a:cubicBezTo>
                  <a:cubicBezTo>
                    <a:pt x="257159" y="1100178"/>
                    <a:pt x="84323" y="1028530"/>
                    <a:pt x="0" y="889423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15583879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FE9FD2-6995-74C6-059B-87A19EAFB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00" y="306000"/>
            <a:ext cx="11581200" cy="36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C34D3-7536-C818-EFDA-AFF20251F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6000" y="1620000"/>
            <a:ext cx="115812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22941-1361-6E63-B12A-06C77F5C0F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60582" y="6417000"/>
            <a:ext cx="1260000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Date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9E4D8-93A5-6C78-B5B9-150B83256C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036" y="6417000"/>
            <a:ext cx="6069127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/>
              <a:t>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14A89-CC20-0ECB-B7C5-296A21ECF5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0037" y="6417000"/>
            <a:ext cx="900000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21C06D9-4617-44B0-8711-1EF1C439A60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590955-4EF9-42DC-2545-2A78687F80FE}"/>
              </a:ext>
            </a:extLst>
          </p:cNvPr>
          <p:cNvSpPr txBox="1"/>
          <p:nvPr userDrawn="1"/>
        </p:nvSpPr>
        <p:spPr>
          <a:xfrm>
            <a:off x="-763351" y="378278"/>
            <a:ext cx="7633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800" dirty="0">
                <a:solidFill>
                  <a:schemeClr val="tx1"/>
                </a:solidFill>
              </a:rPr>
              <a:t>Title position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CA7508-55FC-E080-04D3-FAB46B4F6DCE}"/>
              </a:ext>
            </a:extLst>
          </p:cNvPr>
          <p:cNvSpPr txBox="1"/>
          <p:nvPr userDrawn="1"/>
        </p:nvSpPr>
        <p:spPr>
          <a:xfrm>
            <a:off x="-1885453" y="1041381"/>
            <a:ext cx="18854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800" dirty="0">
                <a:solidFill>
                  <a:schemeClr val="tx1"/>
                </a:solidFill>
              </a:rPr>
              <a:t>Maximum vertical position for content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4E1C66-75FC-0179-2386-75B484CB4966}"/>
              </a:ext>
            </a:extLst>
          </p:cNvPr>
          <p:cNvSpPr txBox="1"/>
          <p:nvPr userDrawn="1"/>
        </p:nvSpPr>
        <p:spPr>
          <a:xfrm>
            <a:off x="-1856598" y="5734506"/>
            <a:ext cx="18565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800" dirty="0">
                <a:solidFill>
                  <a:schemeClr val="tx1"/>
                </a:solidFill>
              </a:rPr>
              <a:t>Minimum vertical position for content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4C75A6-3E07-FB50-DCC7-0EA23683196A}"/>
              </a:ext>
            </a:extLst>
          </p:cNvPr>
          <p:cNvSpPr txBox="1"/>
          <p:nvPr userDrawn="1"/>
        </p:nvSpPr>
        <p:spPr>
          <a:xfrm>
            <a:off x="-914033" y="727528"/>
            <a:ext cx="9140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800" dirty="0">
                <a:solidFill>
                  <a:schemeClr val="tx1"/>
                </a:solidFill>
              </a:rPr>
              <a:t>Subtitle position</a:t>
            </a:r>
          </a:p>
        </p:txBody>
      </p:sp>
      <p:pic>
        <p:nvPicPr>
          <p:cNvPr id="15" name="Grafik 11">
            <a:extLst>
              <a:ext uri="{FF2B5EF4-FFF2-40B4-BE49-F238E27FC236}">
                <a16:creationId xmlns:a16="http://schemas.microsoft.com/office/drawing/2014/main" id="{F36DD9D8-F393-24B8-7DF1-EDC5EA671955}"/>
              </a:ext>
            </a:extLst>
          </p:cNvPr>
          <p:cNvPicPr>
            <a:picLocks noChangeAspect="1"/>
          </p:cNvPicPr>
          <p:nvPr userDrawn="1"/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963" y="6164039"/>
            <a:ext cx="1080000" cy="45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3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09" r:id="rId3"/>
    <p:sldLayoutId id="2147483710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  <p:sldLayoutId id="2147483660" r:id="rId19"/>
    <p:sldLayoutId id="2147483661" r:id="rId20"/>
    <p:sldLayoutId id="2147483662" r:id="rId21"/>
    <p:sldLayoutId id="2147483663" r:id="rId22"/>
    <p:sldLayoutId id="2147483664" r:id="rId23"/>
    <p:sldLayoutId id="2147483665" r:id="rId24"/>
    <p:sldLayoutId id="2147483666" r:id="rId25"/>
    <p:sldLayoutId id="2147483731" r:id="rId26"/>
    <p:sldLayoutId id="2147483667" r:id="rId27"/>
    <p:sldLayoutId id="2147483669" r:id="rId28"/>
    <p:sldLayoutId id="2147483668" r:id="rId29"/>
    <p:sldLayoutId id="2147483670" r:id="rId30"/>
    <p:sldLayoutId id="2147483672" r:id="rId31"/>
    <p:sldLayoutId id="2147483673" r:id="rId32"/>
    <p:sldLayoutId id="2147483674" r:id="rId33"/>
    <p:sldLayoutId id="2147483676" r:id="rId34"/>
    <p:sldLayoutId id="2147483677" r:id="rId35"/>
    <p:sldLayoutId id="2147483678" r:id="rId36"/>
    <p:sldLayoutId id="2147483679" r:id="rId37"/>
    <p:sldLayoutId id="2147483680" r:id="rId38"/>
    <p:sldLayoutId id="2147483681" r:id="rId39"/>
    <p:sldLayoutId id="2147483682" r:id="rId40"/>
    <p:sldLayoutId id="2147483683" r:id="rId41"/>
    <p:sldLayoutId id="2147483720" r:id="rId42"/>
    <p:sldLayoutId id="2147483721" r:id="rId43"/>
    <p:sldLayoutId id="2147483722" r:id="rId44"/>
    <p:sldLayoutId id="2147483723" r:id="rId45"/>
    <p:sldLayoutId id="2147483718" r:id="rId46"/>
    <p:sldLayoutId id="2147483719" r:id="rId47"/>
    <p:sldLayoutId id="2147483688" r:id="rId48"/>
    <p:sldLayoutId id="2147483689" r:id="rId49"/>
    <p:sldLayoutId id="2147483690" r:id="rId50"/>
    <p:sldLayoutId id="2147483713" r:id="rId51"/>
    <p:sldLayoutId id="2147483712" r:id="rId52"/>
    <p:sldLayoutId id="2147483691" r:id="rId53"/>
    <p:sldLayoutId id="2147483707" r:id="rId54"/>
    <p:sldLayoutId id="2147483708" r:id="rId55"/>
    <p:sldLayoutId id="2147483714" r:id="rId56"/>
    <p:sldLayoutId id="2147483715" r:id="rId57"/>
    <p:sldLayoutId id="2147483695" r:id="rId58"/>
    <p:sldLayoutId id="2147483696" r:id="rId59"/>
    <p:sldLayoutId id="2147483697" r:id="rId60"/>
    <p:sldLayoutId id="2147483698" r:id="rId61"/>
    <p:sldLayoutId id="2147483699" r:id="rId62"/>
    <p:sldLayoutId id="2147483700" r:id="rId63"/>
    <p:sldLayoutId id="2147483701" r:id="rId64"/>
    <p:sldLayoutId id="2147483702" r:id="rId65"/>
    <p:sldLayoutId id="2147483703" r:id="rId66"/>
    <p:sldLayoutId id="2147483704" r:id="rId67"/>
    <p:sldLayoutId id="2147483705" r:id="rId68"/>
    <p:sldLayoutId id="2147483706" r:id="rId69"/>
    <p:sldLayoutId id="2147483692" r:id="rId70"/>
    <p:sldLayoutId id="2147483716" r:id="rId71"/>
    <p:sldLayoutId id="2147483717" r:id="rId72"/>
    <p:sldLayoutId id="2147483732" r:id="rId73"/>
    <p:sldLayoutId id="2147483733" r:id="rId74"/>
    <p:sldLayoutId id="2147483734" r:id="rId75"/>
    <p:sldLayoutId id="2147483711" r:id="rId76"/>
  </p:sldLayoutIdLst>
  <p:transition>
    <p:fade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180975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SzPct val="8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SzPct val="7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SzPct val="7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SzPct val="7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4" orient="horz" pos="192" userDrawn="1">
          <p15:clr>
            <a:srgbClr val="F26B43"/>
          </p15:clr>
        </p15:guide>
        <p15:guide id="5" orient="horz" pos="420" userDrawn="1">
          <p15:clr>
            <a:srgbClr val="F26B43"/>
          </p15:clr>
        </p15:guide>
        <p15:guide id="7" orient="horz" pos="3748" userDrawn="1">
          <p15:clr>
            <a:srgbClr val="F26B43"/>
          </p15:clr>
        </p15:guide>
        <p15:guide id="9" pos="7491" userDrawn="1">
          <p15:clr>
            <a:srgbClr val="F26B43"/>
          </p15:clr>
        </p15:guide>
        <p15:guide id="10" orient="horz" pos="650" userDrawn="1">
          <p15:clr>
            <a:srgbClr val="F26B43"/>
          </p15:clr>
        </p15:guide>
        <p15:guide id="12" pos="192" userDrawn="1">
          <p15:clr>
            <a:srgbClr val="F26B43"/>
          </p15:clr>
        </p15:guide>
        <p15:guide id="13" orient="horz" pos="79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vladimir.nol@forvismazars.com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Relationship Id="rId4" Type="http://schemas.openxmlformats.org/officeDocument/2006/relationships/hyperlink" Target="mailto:sebastijan.duckic@forvismazars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7E3AF2-E2A3-556A-1458-C99E7998C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EE3DCBD0-1D03-3858-496B-0A3FDA411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00" y="306000"/>
            <a:ext cx="5648400" cy="360000"/>
          </a:xfrm>
        </p:spPr>
        <p:txBody>
          <a:bodyPr/>
          <a:lstStyle/>
          <a:p>
            <a:r>
              <a:rPr lang="hr-HR" noProof="0" dirty="0"/>
              <a:t>Vanjski obračun plaća</a:t>
            </a:r>
            <a:endParaRPr lang="en-GB" noProof="0" dirty="0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48092472-89A7-0572-F49F-A5CAB6B45B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6000" y="4448263"/>
            <a:ext cx="540000" cy="540000"/>
          </a:xfrm>
        </p:spPr>
        <p:txBody>
          <a:bodyPr/>
          <a:lstStyle/>
          <a:p>
            <a:r>
              <a:rPr lang="en-GB" noProof="0" dirty="0"/>
              <a:t>1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CD257E1C-2229-3BAD-62DD-4D23C1932E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6000" y="4696178"/>
            <a:ext cx="1260000" cy="270000"/>
          </a:xfrm>
        </p:spPr>
        <p:txBody>
          <a:bodyPr/>
          <a:lstStyle/>
          <a:p>
            <a:r>
              <a:rPr lang="hr-HR" noProof="0" dirty="0"/>
              <a:t>OPTIMIZACIJA RESURSA</a:t>
            </a:r>
            <a:endParaRPr lang="en-GB" noProof="0" dirty="0"/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610CEC05-DAC5-44A6-929A-7D0A6F4C32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317015" y="4448263"/>
            <a:ext cx="540000" cy="540000"/>
          </a:xfrm>
        </p:spPr>
        <p:txBody>
          <a:bodyPr/>
          <a:lstStyle/>
          <a:p>
            <a:r>
              <a:rPr lang="en-GB" noProof="0" dirty="0"/>
              <a:t>2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E704149C-615E-3E5A-D191-A2BE6BF0BB7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87015" y="4696178"/>
            <a:ext cx="1260000" cy="270000"/>
          </a:xfrm>
        </p:spPr>
        <p:txBody>
          <a:bodyPr/>
          <a:lstStyle/>
          <a:p>
            <a:r>
              <a:rPr lang="hr-HR" noProof="0" dirty="0"/>
              <a:t>KONTROLA RIZIKA</a:t>
            </a:r>
            <a:endParaRPr lang="en-GB" noProof="0" dirty="0"/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51AA2634-3813-1CB0-2849-6A1142AAD37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28030" y="4448263"/>
            <a:ext cx="540000" cy="540000"/>
          </a:xfrm>
        </p:spPr>
        <p:txBody>
          <a:bodyPr/>
          <a:lstStyle/>
          <a:p>
            <a:r>
              <a:rPr lang="en-GB" noProof="0" dirty="0"/>
              <a:t>3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C30CFD05-87F1-452B-C20A-1D566B3AB62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98030" y="4696178"/>
            <a:ext cx="1260000" cy="270000"/>
          </a:xfrm>
        </p:spPr>
        <p:txBody>
          <a:bodyPr/>
          <a:lstStyle/>
          <a:p>
            <a:r>
              <a:rPr lang="hr-HR" dirty="0"/>
              <a:t>POTENCIJALNE UŠTEDE</a:t>
            </a:r>
            <a:endParaRPr lang="en-GB" noProof="0" dirty="0"/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3CC9313A-6896-0DEC-5256-2D14CB399C6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5875" y="5121340"/>
            <a:ext cx="1260000" cy="1046195"/>
          </a:xfrm>
        </p:spPr>
        <p:txBody>
          <a:bodyPr/>
          <a:lstStyle/>
          <a:p>
            <a:pPr marL="0" indent="0">
              <a:buNone/>
            </a:pPr>
            <a:r>
              <a:rPr lang="hr-HR" sz="1000" dirty="0"/>
              <a:t>Klijent se može usredotočiti na svoju djelatnost i optimizirati korištenje vlastitih resursa.</a:t>
            </a:r>
            <a:endParaRPr lang="en-GB" sz="1000" noProof="0" dirty="0"/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9089BE82-45DD-460C-F81A-7F717108E47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587015" y="5121340"/>
            <a:ext cx="1260000" cy="1046195"/>
          </a:xfrm>
        </p:spPr>
        <p:txBody>
          <a:bodyPr/>
          <a:lstStyle/>
          <a:p>
            <a:pPr marL="0" indent="0">
              <a:buNone/>
            </a:pPr>
            <a:r>
              <a:rPr lang="hr-HR" sz="1000" dirty="0" err="1"/>
              <a:t>Forvis</a:t>
            </a:r>
            <a:r>
              <a:rPr lang="hr-HR" sz="1000" dirty="0"/>
              <a:t> </a:t>
            </a:r>
            <a:r>
              <a:rPr lang="hr-HR" sz="1000" dirty="0" err="1"/>
              <a:t>Mazars</a:t>
            </a:r>
            <a:r>
              <a:rPr lang="hr-HR" sz="1000" dirty="0"/>
              <a:t> tim pravovremeno obavještava klijente o potencijalnim neusklađenostima sa zakonima i stavovima Porezne uprave. </a:t>
            </a:r>
            <a:endParaRPr lang="en-GB" sz="1000" noProof="0" dirty="0"/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1AE54B6F-738B-3EA6-615C-B01CD3E9959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598155" y="5121340"/>
            <a:ext cx="1260000" cy="1046195"/>
          </a:xfrm>
        </p:spPr>
        <p:txBody>
          <a:bodyPr/>
          <a:lstStyle/>
          <a:p>
            <a:pPr marL="0" indent="0">
              <a:buNone/>
            </a:pPr>
            <a:r>
              <a:rPr lang="hr-HR" sz="1000" dirty="0" err="1"/>
              <a:t>Forvis</a:t>
            </a:r>
            <a:r>
              <a:rPr lang="hr-HR" sz="1000" dirty="0"/>
              <a:t> </a:t>
            </a:r>
            <a:r>
              <a:rPr lang="hr-HR" sz="1000" dirty="0" err="1"/>
              <a:t>Mazars</a:t>
            </a:r>
            <a:r>
              <a:rPr lang="hr-HR" sz="1000" dirty="0"/>
              <a:t> tim sugerira klijentima potencijalne optimizacije troškova korištenjem raznih poreznih olakšica i metoda.</a:t>
            </a:r>
            <a:endParaRPr lang="en-GB" sz="1000" noProof="0" dirty="0"/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B9149110-A86A-8697-7ED5-D0E6B4E50FE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333196" y="4448263"/>
            <a:ext cx="540000" cy="540000"/>
          </a:xfrm>
        </p:spPr>
        <p:txBody>
          <a:bodyPr/>
          <a:lstStyle/>
          <a:p>
            <a:r>
              <a:rPr lang="en-GB" noProof="0" dirty="0"/>
              <a:t>4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F07F8DDA-F22B-7E39-3899-B03861AF2C9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603196" y="4696178"/>
            <a:ext cx="1260000" cy="270000"/>
          </a:xfrm>
        </p:spPr>
        <p:txBody>
          <a:bodyPr/>
          <a:lstStyle/>
          <a:p>
            <a:r>
              <a:rPr lang="hr-HR" noProof="0" dirty="0"/>
              <a:t>KONTROLA TROŠKOVA</a:t>
            </a:r>
            <a:endParaRPr lang="en-GB" noProof="0" dirty="0"/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16EF10EF-5BFB-AAFE-5A00-FBACED4F86A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609295" y="5121340"/>
            <a:ext cx="1260000" cy="1046195"/>
          </a:xfrm>
        </p:spPr>
        <p:txBody>
          <a:bodyPr/>
          <a:lstStyle/>
          <a:p>
            <a:pPr marL="0" indent="0">
              <a:buNone/>
            </a:pPr>
            <a:r>
              <a:rPr lang="hr-HR" sz="1000" dirty="0"/>
              <a:t>Klijent može lako planirati mjesečne i godišnje troškove usluge vanjskog obračuna plaće. </a:t>
            </a:r>
            <a:endParaRPr lang="en-GB" sz="1000" noProof="0" dirty="0"/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AA847F90-FA74-03C8-5944-AE84E5DA773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356409" y="4448263"/>
            <a:ext cx="540000" cy="540000"/>
          </a:xfrm>
        </p:spPr>
        <p:txBody>
          <a:bodyPr/>
          <a:lstStyle/>
          <a:p>
            <a:r>
              <a:rPr lang="en-GB" noProof="0" dirty="0"/>
              <a:t>5</a:t>
            </a: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E99A327A-4003-382E-2A75-ED894AFDC82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626409" y="4696178"/>
            <a:ext cx="1260000" cy="270000"/>
          </a:xfrm>
        </p:spPr>
        <p:txBody>
          <a:bodyPr/>
          <a:lstStyle/>
          <a:p>
            <a:r>
              <a:rPr lang="hr-HR" noProof="0" dirty="0"/>
              <a:t>POVJERLJIVOST</a:t>
            </a:r>
            <a:endParaRPr lang="en-GB" noProof="0" dirty="0"/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A7E9F38B-10F6-66D5-6E35-E91AC912864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620434" y="5121340"/>
            <a:ext cx="1529405" cy="1046195"/>
          </a:xfrm>
        </p:spPr>
        <p:txBody>
          <a:bodyPr/>
          <a:lstStyle/>
          <a:p>
            <a:pPr marL="0" indent="0">
              <a:buNone/>
            </a:pPr>
            <a:r>
              <a:rPr lang="hr-HR" sz="1000" dirty="0" err="1"/>
              <a:t>Forvis</a:t>
            </a:r>
            <a:r>
              <a:rPr lang="hr-HR" sz="1000" dirty="0"/>
              <a:t> </a:t>
            </a:r>
            <a:r>
              <a:rPr lang="hr-HR" sz="1000" dirty="0" err="1"/>
              <a:t>Mazars</a:t>
            </a:r>
            <a:r>
              <a:rPr lang="hr-HR" sz="1000" dirty="0"/>
              <a:t> politike i prakse omogućavaju sigurnost i povjerljivost svih poslovnih i osobnih podataka djelatnika o plaćama, bonusima i dr. </a:t>
            </a:r>
            <a:endParaRPr lang="en-GB" sz="1000" noProof="0" dirty="0"/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46066F62-0D82-6A69-21CD-80323DD0057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0361575" y="4448263"/>
            <a:ext cx="540000" cy="540000"/>
          </a:xfrm>
        </p:spPr>
        <p:txBody>
          <a:bodyPr/>
          <a:lstStyle/>
          <a:p>
            <a:r>
              <a:rPr lang="en-GB" noProof="0" dirty="0"/>
              <a:t>6</a:t>
            </a:r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5C2B0A50-04E8-62A1-E1FC-5106BD53E9D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0631575" y="4696178"/>
            <a:ext cx="1260000" cy="270000"/>
          </a:xfrm>
        </p:spPr>
        <p:txBody>
          <a:bodyPr/>
          <a:lstStyle/>
          <a:p>
            <a:r>
              <a:rPr lang="hr-HR" noProof="0" dirty="0"/>
              <a:t>MODERNE TEHNOLOGIJE</a:t>
            </a:r>
            <a:endParaRPr lang="en-GB" noProof="0" dirty="0"/>
          </a:p>
        </p:txBody>
      </p:sp>
      <p:sp>
        <p:nvSpPr>
          <p:cNvPr id="67" name="Text Placeholder 66">
            <a:extLst>
              <a:ext uri="{FF2B5EF4-FFF2-40B4-BE49-F238E27FC236}">
                <a16:creationId xmlns:a16="http://schemas.microsoft.com/office/drawing/2014/main" id="{45AFD977-33C2-F88C-7290-0827A609A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0631575" y="5121340"/>
            <a:ext cx="1260000" cy="1046195"/>
          </a:xfrm>
        </p:spPr>
        <p:txBody>
          <a:bodyPr/>
          <a:lstStyle/>
          <a:p>
            <a:pPr marL="0" indent="0">
              <a:buNone/>
            </a:pPr>
            <a:r>
              <a:rPr lang="hr-HR" sz="1000" dirty="0" err="1"/>
              <a:t>Forvis</a:t>
            </a:r>
            <a:r>
              <a:rPr lang="hr-HR" sz="1000" dirty="0"/>
              <a:t> </a:t>
            </a:r>
            <a:r>
              <a:rPr lang="hr-HR" sz="1000" dirty="0" err="1"/>
              <a:t>Mazars</a:t>
            </a:r>
            <a:r>
              <a:rPr lang="hr-HR" sz="1000" dirty="0"/>
              <a:t> koristi moderne platforme za obračune, razmjenu podataka s klijentima te dostavu isplatnih lista zaposlenicima.</a:t>
            </a:r>
            <a:endParaRPr lang="en-GB" sz="1000" noProof="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65875AB-5A49-EC99-9C71-EA7EFD7BE409}"/>
              </a:ext>
            </a:extLst>
          </p:cNvPr>
          <p:cNvGrpSpPr/>
          <p:nvPr/>
        </p:nvGrpSpPr>
        <p:grpSpPr>
          <a:xfrm>
            <a:off x="2317015" y="4564472"/>
            <a:ext cx="8044560" cy="1603063"/>
            <a:chOff x="2317403" y="2129183"/>
            <a:chExt cx="8044560" cy="2115930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C11B56CB-C9AE-A13F-CAD5-48E3A12126B8}"/>
                </a:ext>
              </a:extLst>
            </p:cNvPr>
            <p:cNvCxnSpPr>
              <a:cxnSpLocks/>
            </p:cNvCxnSpPr>
            <p:nvPr/>
          </p:nvCxnSpPr>
          <p:spPr>
            <a:xfrm>
              <a:off x="2317403" y="2129183"/>
              <a:ext cx="0" cy="211593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DBC13B3-5A88-A581-27BB-73739A94DE90}"/>
                </a:ext>
              </a:extLst>
            </p:cNvPr>
            <p:cNvCxnSpPr>
              <a:cxnSpLocks/>
            </p:cNvCxnSpPr>
            <p:nvPr/>
          </p:nvCxnSpPr>
          <p:spPr>
            <a:xfrm>
              <a:off x="4328418" y="2129183"/>
              <a:ext cx="0" cy="211593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BDBA9AAE-D91D-8172-BCCC-194A406619E0}"/>
                </a:ext>
              </a:extLst>
            </p:cNvPr>
            <p:cNvCxnSpPr>
              <a:cxnSpLocks/>
            </p:cNvCxnSpPr>
            <p:nvPr/>
          </p:nvCxnSpPr>
          <p:spPr>
            <a:xfrm>
              <a:off x="6333584" y="2129183"/>
              <a:ext cx="0" cy="211593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6669B8CF-D723-0DC7-D519-CF09AFDC90E9}"/>
                </a:ext>
              </a:extLst>
            </p:cNvPr>
            <p:cNvCxnSpPr>
              <a:cxnSpLocks/>
            </p:cNvCxnSpPr>
            <p:nvPr/>
          </p:nvCxnSpPr>
          <p:spPr>
            <a:xfrm>
              <a:off x="8356797" y="2129183"/>
              <a:ext cx="0" cy="211593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62B888AC-BED1-3FAF-2798-DB2329023F45}"/>
                </a:ext>
              </a:extLst>
            </p:cNvPr>
            <p:cNvCxnSpPr>
              <a:cxnSpLocks/>
            </p:cNvCxnSpPr>
            <p:nvPr/>
          </p:nvCxnSpPr>
          <p:spPr>
            <a:xfrm>
              <a:off x="10361963" y="2129183"/>
              <a:ext cx="0" cy="211593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9F50835E-8281-9E44-495A-C17E13F2085B}"/>
              </a:ext>
            </a:extLst>
          </p:cNvPr>
          <p:cNvSpPr txBox="1">
            <a:spLocks/>
          </p:cNvSpPr>
          <p:nvPr/>
        </p:nvSpPr>
        <p:spPr>
          <a:xfrm>
            <a:off x="305999" y="989426"/>
            <a:ext cx="5648400" cy="33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3600" b="1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7188" indent="-180975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80975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80975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1800" b="0" dirty="0">
                <a:solidFill>
                  <a:schemeClr val="tx2"/>
                </a:solidFill>
              </a:rPr>
              <a:t>Što je vanjski obračun plaća</a:t>
            </a:r>
            <a:endParaRPr lang="en-GB" sz="1800" b="0" dirty="0">
              <a:solidFill>
                <a:schemeClr val="tx2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7505357-D904-ECE7-CF9D-1D70BDEF807D}"/>
              </a:ext>
            </a:extLst>
          </p:cNvPr>
          <p:cNvSpPr txBox="1">
            <a:spLocks/>
          </p:cNvSpPr>
          <p:nvPr/>
        </p:nvSpPr>
        <p:spPr>
          <a:xfrm>
            <a:off x="6243563" y="989426"/>
            <a:ext cx="5648400" cy="33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3600" b="1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7188" indent="-180975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80975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80975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1800" b="0" dirty="0">
                <a:solidFill>
                  <a:schemeClr val="tx2"/>
                </a:solidFill>
              </a:rPr>
              <a:t>Što usluga obuhvaća</a:t>
            </a:r>
            <a:endParaRPr lang="en-GB" sz="1800" b="0" dirty="0">
              <a:solidFill>
                <a:schemeClr val="tx2"/>
              </a:solidFill>
            </a:endParaRP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9C252A2B-06B8-51B9-4815-5176F684E0C3}"/>
              </a:ext>
            </a:extLst>
          </p:cNvPr>
          <p:cNvSpPr txBox="1">
            <a:spLocks/>
          </p:cNvSpPr>
          <p:nvPr/>
        </p:nvSpPr>
        <p:spPr>
          <a:xfrm>
            <a:off x="6243563" y="1421426"/>
            <a:ext cx="5648400" cy="371041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213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SzPct val="85000"/>
              <a:buFont typeface="Arial" panose="020B0604020202020204" pitchFamily="34" charset="0"/>
              <a:buNone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57188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SzPct val="70000"/>
              <a:buFont typeface="Arial" panose="020B0604020202020204" pitchFamily="34" charset="0"/>
              <a:buNone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4988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SzPct val="70000"/>
              <a:buFont typeface="Arial" panose="020B0604020202020204" pitchFamily="34" charset="0"/>
              <a:buNone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5963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SzPct val="70000"/>
              <a:buFont typeface="Arial" panose="020B0604020202020204" pitchFamily="34" charset="0"/>
              <a:buNone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+mj-lt"/>
              <a:buAutoNum type="arabicPeriod"/>
            </a:pPr>
            <a:r>
              <a:rPr lang="en-GB" b="0" dirty="0" err="1"/>
              <a:t>Dogovor</a:t>
            </a:r>
            <a:r>
              <a:rPr lang="en-GB" b="0" dirty="0"/>
              <a:t> s </a:t>
            </a:r>
            <a:r>
              <a:rPr lang="en-GB" b="0" dirty="0" err="1"/>
              <a:t>klijentom</a:t>
            </a:r>
            <a:r>
              <a:rPr lang="en-GB" b="0" dirty="0"/>
              <a:t> o </a:t>
            </a:r>
            <a:r>
              <a:rPr lang="en-GB" b="0" dirty="0" err="1"/>
              <a:t>procedurama</a:t>
            </a:r>
            <a:r>
              <a:rPr lang="en-GB" b="0" dirty="0"/>
              <a:t>, </a:t>
            </a:r>
            <a:r>
              <a:rPr lang="en-GB" b="0" dirty="0" err="1"/>
              <a:t>rokovima</a:t>
            </a:r>
            <a:r>
              <a:rPr lang="en-GB" b="0" dirty="0"/>
              <a:t>, </a:t>
            </a:r>
            <a:r>
              <a:rPr lang="en-GB" b="0" dirty="0" err="1"/>
              <a:t>odgovornostima</a:t>
            </a:r>
            <a:r>
              <a:rPr lang="en-GB" b="0" dirty="0"/>
              <a:t>,</a:t>
            </a:r>
            <a:r>
              <a:rPr lang="hr-HR" b="0" dirty="0"/>
              <a:t> </a:t>
            </a:r>
            <a:r>
              <a:rPr lang="en-GB" b="0" dirty="0" err="1"/>
              <a:t>metodama</a:t>
            </a:r>
            <a:r>
              <a:rPr lang="en-GB" b="0" dirty="0"/>
              <a:t> </a:t>
            </a:r>
            <a:r>
              <a:rPr lang="en-GB" b="0" dirty="0" err="1"/>
              <a:t>i</a:t>
            </a:r>
            <a:r>
              <a:rPr lang="en-GB" b="0" dirty="0"/>
              <a:t> </a:t>
            </a:r>
            <a:r>
              <a:rPr lang="en-GB" b="0" dirty="0" err="1"/>
              <a:t>dr.</a:t>
            </a:r>
            <a:endParaRPr lang="en-GB" b="0" dirty="0"/>
          </a:p>
          <a:p>
            <a:pPr marL="228600" indent="-228600">
              <a:buFont typeface="+mj-lt"/>
              <a:buAutoNum type="arabicPeriod"/>
            </a:pPr>
            <a:r>
              <a:rPr lang="en-GB" b="0" dirty="0" err="1"/>
              <a:t>Inicijalni</a:t>
            </a:r>
            <a:r>
              <a:rPr lang="en-GB" b="0" dirty="0"/>
              <a:t> </a:t>
            </a:r>
            <a:r>
              <a:rPr lang="en-GB" b="0" dirty="0" err="1"/>
              <a:t>unos</a:t>
            </a:r>
            <a:r>
              <a:rPr lang="en-GB" b="0" dirty="0"/>
              <a:t> </a:t>
            </a:r>
            <a:r>
              <a:rPr lang="en-GB" b="0" dirty="0" err="1"/>
              <a:t>baze</a:t>
            </a:r>
            <a:r>
              <a:rPr lang="en-GB" b="0" dirty="0"/>
              <a:t> </a:t>
            </a:r>
            <a:r>
              <a:rPr lang="en-GB" b="0" dirty="0" err="1"/>
              <a:t>matičnih</a:t>
            </a:r>
            <a:r>
              <a:rPr lang="en-GB" b="0" dirty="0"/>
              <a:t> </a:t>
            </a:r>
            <a:r>
              <a:rPr lang="en-GB" b="0" dirty="0" err="1"/>
              <a:t>podataka</a:t>
            </a:r>
            <a:r>
              <a:rPr lang="en-GB" b="0" dirty="0"/>
              <a:t> </a:t>
            </a:r>
            <a:r>
              <a:rPr lang="en-GB" b="0" dirty="0" err="1"/>
              <a:t>djelatnika</a:t>
            </a:r>
            <a:r>
              <a:rPr lang="en-GB" b="0" dirty="0"/>
              <a:t>, </a:t>
            </a:r>
            <a:r>
              <a:rPr lang="en-GB" b="0" dirty="0" err="1"/>
              <a:t>preuzimanje</a:t>
            </a:r>
            <a:r>
              <a:rPr lang="en-GB" b="0" dirty="0"/>
              <a:t> </a:t>
            </a:r>
            <a:r>
              <a:rPr lang="en-GB" b="0" dirty="0" err="1"/>
              <a:t>obračuna</a:t>
            </a:r>
            <a:r>
              <a:rPr lang="hr-HR" b="0" dirty="0"/>
              <a:t> </a:t>
            </a:r>
            <a:r>
              <a:rPr lang="en-GB" b="0" dirty="0" err="1"/>
              <a:t>plaća</a:t>
            </a:r>
            <a:r>
              <a:rPr lang="en-GB" b="0" dirty="0"/>
              <a:t> </a:t>
            </a:r>
            <a:r>
              <a:rPr lang="en-GB" b="0" dirty="0" err="1"/>
              <a:t>prethodnih</a:t>
            </a:r>
            <a:r>
              <a:rPr lang="en-GB" b="0" dirty="0"/>
              <a:t> </a:t>
            </a:r>
            <a:r>
              <a:rPr lang="en-GB" b="0" dirty="0" err="1"/>
              <a:t>mjeseci</a:t>
            </a:r>
            <a:r>
              <a:rPr lang="en-GB" b="0" dirty="0"/>
              <a:t>, </a:t>
            </a:r>
            <a:r>
              <a:rPr lang="en-GB" b="0" dirty="0" err="1"/>
              <a:t>testni</a:t>
            </a:r>
            <a:r>
              <a:rPr lang="en-GB" b="0" dirty="0"/>
              <a:t> </a:t>
            </a:r>
            <a:r>
              <a:rPr lang="en-GB" b="0" dirty="0" err="1"/>
              <a:t>obračuni</a:t>
            </a:r>
            <a:r>
              <a:rPr lang="en-GB" b="0" dirty="0"/>
              <a:t> </a:t>
            </a:r>
            <a:r>
              <a:rPr lang="en-GB" b="0" dirty="0" err="1"/>
              <a:t>plaća</a:t>
            </a:r>
            <a:r>
              <a:rPr lang="en-GB" b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GB" b="0" dirty="0" err="1"/>
              <a:t>Obračun</a:t>
            </a:r>
            <a:r>
              <a:rPr lang="en-GB" b="0" dirty="0"/>
              <a:t> </a:t>
            </a:r>
            <a:r>
              <a:rPr lang="en-GB" b="0" dirty="0" err="1"/>
              <a:t>plaća</a:t>
            </a:r>
            <a:r>
              <a:rPr lang="en-GB" b="0" dirty="0"/>
              <a:t> </a:t>
            </a:r>
            <a:r>
              <a:rPr lang="en-GB" b="0" dirty="0" err="1"/>
              <a:t>i</a:t>
            </a:r>
            <a:r>
              <a:rPr lang="en-GB" b="0" dirty="0"/>
              <a:t> </a:t>
            </a:r>
            <a:r>
              <a:rPr lang="en-GB" b="0" dirty="0" err="1"/>
              <a:t>drugih</a:t>
            </a:r>
            <a:r>
              <a:rPr lang="en-GB" b="0" dirty="0"/>
              <a:t> </a:t>
            </a:r>
            <a:r>
              <a:rPr lang="en-GB" b="0" dirty="0" err="1"/>
              <a:t>oporezivih</a:t>
            </a:r>
            <a:r>
              <a:rPr lang="en-GB" b="0" dirty="0"/>
              <a:t> </a:t>
            </a:r>
            <a:r>
              <a:rPr lang="en-GB" b="0" dirty="0" err="1"/>
              <a:t>primitaka</a:t>
            </a:r>
            <a:r>
              <a:rPr lang="en-GB" b="0" dirty="0"/>
              <a:t> od </a:t>
            </a:r>
            <a:r>
              <a:rPr lang="en-GB" b="0" dirty="0" err="1"/>
              <a:t>nesamostalnog</a:t>
            </a:r>
            <a:r>
              <a:rPr lang="en-GB" b="0" dirty="0"/>
              <a:t> </a:t>
            </a:r>
            <a:r>
              <a:rPr lang="en-GB" b="0" dirty="0" err="1"/>
              <a:t>rada</a:t>
            </a:r>
            <a:r>
              <a:rPr lang="hr-HR" b="0" dirty="0"/>
              <a:t> </a:t>
            </a:r>
            <a:r>
              <a:rPr lang="en-GB" b="0" dirty="0"/>
              <a:t>(</a:t>
            </a:r>
            <a:r>
              <a:rPr lang="en-GB" b="0" dirty="0" err="1"/>
              <a:t>primitke</a:t>
            </a:r>
            <a:r>
              <a:rPr lang="en-GB" b="0" dirty="0"/>
              <a:t> u </a:t>
            </a:r>
            <a:r>
              <a:rPr lang="en-GB" b="0" dirty="0" err="1"/>
              <a:t>naravi</a:t>
            </a:r>
            <a:r>
              <a:rPr lang="en-GB" b="0" dirty="0"/>
              <a:t>, </a:t>
            </a:r>
            <a:r>
              <a:rPr lang="en-GB" b="0" dirty="0" err="1"/>
              <a:t>bonuse</a:t>
            </a:r>
            <a:r>
              <a:rPr lang="en-GB" b="0" dirty="0"/>
              <a:t>, </a:t>
            </a:r>
            <a:r>
              <a:rPr lang="en-GB" b="0" dirty="0" err="1"/>
              <a:t>naknade</a:t>
            </a:r>
            <a:r>
              <a:rPr lang="en-GB" b="0" dirty="0"/>
              <a:t> </a:t>
            </a:r>
            <a:r>
              <a:rPr lang="en-GB" b="0" dirty="0" err="1"/>
              <a:t>plaća</a:t>
            </a:r>
            <a:r>
              <a:rPr lang="en-GB" b="0" dirty="0"/>
              <a:t>, </a:t>
            </a:r>
            <a:r>
              <a:rPr lang="en-GB" b="0" dirty="0" err="1"/>
              <a:t>refundacije</a:t>
            </a:r>
            <a:r>
              <a:rPr lang="en-GB" b="0" dirty="0"/>
              <a:t> </a:t>
            </a:r>
            <a:r>
              <a:rPr lang="en-GB" b="0" dirty="0" err="1"/>
              <a:t>i</a:t>
            </a:r>
            <a:r>
              <a:rPr lang="en-GB" b="0" dirty="0"/>
              <a:t> </a:t>
            </a:r>
            <a:r>
              <a:rPr lang="en-GB" b="0" dirty="0" err="1"/>
              <a:t>dr.</a:t>
            </a:r>
            <a:r>
              <a:rPr lang="en-GB" b="0" dirty="0"/>
              <a:t>); </a:t>
            </a:r>
            <a:r>
              <a:rPr lang="en-GB" b="0" dirty="0" err="1"/>
              <a:t>priprema</a:t>
            </a:r>
            <a:r>
              <a:rPr lang="en-GB" b="0" dirty="0"/>
              <a:t> </a:t>
            </a:r>
            <a:r>
              <a:rPr lang="en-GB" b="0" dirty="0" err="1"/>
              <a:t>i</a:t>
            </a:r>
            <a:r>
              <a:rPr lang="hr-HR" b="0" dirty="0"/>
              <a:t> </a:t>
            </a:r>
            <a:r>
              <a:rPr lang="en-GB" b="0" dirty="0" err="1"/>
              <a:t>dostava</a:t>
            </a:r>
            <a:r>
              <a:rPr lang="en-GB" b="0" dirty="0"/>
              <a:t> </a:t>
            </a:r>
            <a:r>
              <a:rPr lang="en-GB" b="0" dirty="0" err="1"/>
              <a:t>platnih</a:t>
            </a:r>
            <a:r>
              <a:rPr lang="en-GB" b="0" dirty="0"/>
              <a:t> </a:t>
            </a:r>
            <a:r>
              <a:rPr lang="en-GB" b="0" dirty="0" err="1"/>
              <a:t>lista</a:t>
            </a:r>
            <a:r>
              <a:rPr lang="en-GB" b="0" dirty="0"/>
              <a:t>, </a:t>
            </a:r>
            <a:r>
              <a:rPr lang="en-GB" b="0" dirty="0" err="1"/>
              <a:t>naloga</a:t>
            </a:r>
            <a:r>
              <a:rPr lang="en-GB" b="0" dirty="0"/>
              <a:t> za </a:t>
            </a:r>
            <a:r>
              <a:rPr lang="en-GB" b="0" dirty="0" err="1"/>
              <a:t>plaćanje</a:t>
            </a:r>
            <a:r>
              <a:rPr lang="en-GB" b="0" dirty="0"/>
              <a:t> </a:t>
            </a:r>
            <a:r>
              <a:rPr lang="en-GB" b="0" dirty="0" err="1"/>
              <a:t>i</a:t>
            </a:r>
            <a:r>
              <a:rPr lang="en-GB" b="0" dirty="0"/>
              <a:t> </a:t>
            </a:r>
            <a:r>
              <a:rPr lang="en-GB" b="0" dirty="0" err="1"/>
              <a:t>knjiženje</a:t>
            </a:r>
            <a:r>
              <a:rPr lang="en-GB" b="0" dirty="0"/>
              <a:t>, </a:t>
            </a:r>
            <a:r>
              <a:rPr lang="en-GB" b="0" dirty="0" err="1"/>
              <a:t>predaja</a:t>
            </a:r>
            <a:r>
              <a:rPr lang="en-GB" b="0" dirty="0"/>
              <a:t> JOPPD</a:t>
            </a:r>
            <a:r>
              <a:rPr lang="hr-HR" b="0" dirty="0"/>
              <a:t> </a:t>
            </a:r>
            <a:r>
              <a:rPr lang="en-GB" b="0" dirty="0" err="1"/>
              <a:t>obrazaca</a:t>
            </a:r>
            <a:r>
              <a:rPr lang="en-GB" b="0" dirty="0"/>
              <a:t>, </a:t>
            </a:r>
            <a:r>
              <a:rPr lang="en-GB" b="0" dirty="0" err="1"/>
              <a:t>korekcije</a:t>
            </a:r>
            <a:r>
              <a:rPr lang="en-GB" b="0" dirty="0"/>
              <a:t> SNU </a:t>
            </a:r>
            <a:r>
              <a:rPr lang="en-GB" b="0" dirty="0" err="1"/>
              <a:t>i</a:t>
            </a:r>
            <a:r>
              <a:rPr lang="en-GB" b="0" dirty="0"/>
              <a:t> </a:t>
            </a:r>
            <a:r>
              <a:rPr lang="en-GB" b="0" dirty="0" err="1"/>
              <a:t>dr.</a:t>
            </a:r>
            <a:endParaRPr lang="en-GB" b="0" dirty="0"/>
          </a:p>
          <a:p>
            <a:pPr marL="228600" indent="-228600">
              <a:buFont typeface="+mj-lt"/>
              <a:buAutoNum type="arabicPeriod"/>
            </a:pPr>
            <a:r>
              <a:rPr lang="en-GB" b="0" dirty="0" err="1"/>
              <a:t>Dodatne</a:t>
            </a:r>
            <a:r>
              <a:rPr lang="en-GB" b="0" dirty="0"/>
              <a:t> </a:t>
            </a:r>
            <a:r>
              <a:rPr lang="en-GB" b="0" dirty="0" err="1"/>
              <a:t>usluge</a:t>
            </a:r>
            <a:r>
              <a:rPr lang="en-GB" b="0" dirty="0"/>
              <a:t>: </a:t>
            </a:r>
            <a:r>
              <a:rPr lang="en-GB" b="0" dirty="0" err="1"/>
              <a:t>Izaslani</a:t>
            </a:r>
            <a:r>
              <a:rPr lang="en-GB" b="0" dirty="0"/>
              <a:t> </a:t>
            </a:r>
            <a:r>
              <a:rPr lang="en-GB" b="0" dirty="0" err="1"/>
              <a:t>radnici</a:t>
            </a:r>
            <a:r>
              <a:rPr lang="en-GB" b="0" dirty="0"/>
              <a:t> (</a:t>
            </a:r>
            <a:r>
              <a:rPr lang="en-GB" b="0" dirty="0" err="1"/>
              <a:t>na</a:t>
            </a:r>
            <a:r>
              <a:rPr lang="en-GB" b="0" dirty="0"/>
              <a:t> </a:t>
            </a:r>
            <a:r>
              <a:rPr lang="en-GB" b="0" dirty="0" err="1"/>
              <a:t>radu</a:t>
            </a:r>
            <a:r>
              <a:rPr lang="en-GB" b="0" dirty="0"/>
              <a:t> u </a:t>
            </a:r>
            <a:r>
              <a:rPr lang="en-GB" b="0" dirty="0" err="1"/>
              <a:t>inozemstvu</a:t>
            </a:r>
            <a:r>
              <a:rPr lang="en-GB" b="0" dirty="0"/>
              <a:t> </a:t>
            </a:r>
            <a:r>
              <a:rPr lang="en-GB" b="0" dirty="0" err="1"/>
              <a:t>ili</a:t>
            </a:r>
            <a:r>
              <a:rPr lang="en-GB" b="0" dirty="0"/>
              <a:t> </a:t>
            </a:r>
            <a:r>
              <a:rPr lang="en-GB" b="0" dirty="0" err="1"/>
              <a:t>tuzemstvu</a:t>
            </a:r>
            <a:r>
              <a:rPr lang="en-GB" b="0" dirty="0"/>
              <a:t>);</a:t>
            </a:r>
            <a:r>
              <a:rPr lang="hr-HR" b="0" dirty="0"/>
              <a:t> </a:t>
            </a:r>
            <a:r>
              <a:rPr lang="en-GB" b="0" dirty="0" err="1"/>
              <a:t>obračun</a:t>
            </a:r>
            <a:r>
              <a:rPr lang="en-GB" b="0" dirty="0"/>
              <a:t> </a:t>
            </a:r>
            <a:r>
              <a:rPr lang="en-GB" b="0" dirty="0" err="1"/>
              <a:t>drugog</a:t>
            </a:r>
            <a:r>
              <a:rPr lang="en-GB" b="0" dirty="0"/>
              <a:t> </a:t>
            </a:r>
            <a:r>
              <a:rPr lang="en-GB" b="0" dirty="0" err="1"/>
              <a:t>dohotka</a:t>
            </a:r>
            <a:r>
              <a:rPr lang="en-GB" b="0" dirty="0"/>
              <a:t>, </a:t>
            </a:r>
            <a:r>
              <a:rPr lang="en-GB" b="0" dirty="0" err="1"/>
              <a:t>dohotka</a:t>
            </a:r>
            <a:r>
              <a:rPr lang="en-GB" b="0" dirty="0"/>
              <a:t> od </a:t>
            </a:r>
            <a:r>
              <a:rPr lang="en-GB" b="0" dirty="0" err="1"/>
              <a:t>kapitala</a:t>
            </a:r>
            <a:r>
              <a:rPr lang="en-GB" b="0" dirty="0"/>
              <a:t>; </a:t>
            </a:r>
            <a:r>
              <a:rPr lang="hr-HR" b="0" dirty="0"/>
              <a:t>HR </a:t>
            </a:r>
            <a:r>
              <a:rPr lang="hr-HR" b="0" dirty="0" err="1"/>
              <a:t>consulting</a:t>
            </a:r>
            <a:r>
              <a:rPr lang="hr-HR" b="0" dirty="0"/>
              <a:t>; HR analitike; </a:t>
            </a:r>
            <a:r>
              <a:rPr lang="en-GB" b="0" dirty="0"/>
              <a:t>HR admin </a:t>
            </a:r>
            <a:r>
              <a:rPr lang="en-GB" b="0" dirty="0" err="1"/>
              <a:t>usluge</a:t>
            </a:r>
            <a:r>
              <a:rPr lang="hr-HR" b="0" dirty="0"/>
              <a:t>; obračun plaća za management društva; </a:t>
            </a:r>
            <a:r>
              <a:rPr lang="hr-HR" b="0" dirty="0" err="1"/>
              <a:t>payroll</a:t>
            </a:r>
            <a:r>
              <a:rPr lang="hr-HR" b="0" dirty="0"/>
              <a:t> </a:t>
            </a:r>
            <a:r>
              <a:rPr lang="hr-HR" b="0" dirty="0" err="1"/>
              <a:t>healthcheck</a:t>
            </a:r>
            <a:r>
              <a:rPr lang="hr-HR" b="0" dirty="0"/>
              <a:t>; </a:t>
            </a:r>
            <a:r>
              <a:rPr lang="en-GB" b="0" dirty="0"/>
              <a:t> </a:t>
            </a:r>
            <a:r>
              <a:rPr lang="hr-HR" b="0" dirty="0"/>
              <a:t>pregledi procesa obračuna plaća, </a:t>
            </a:r>
            <a:r>
              <a:rPr lang="en-GB" b="0" dirty="0" err="1"/>
              <a:t>itd</a:t>
            </a:r>
            <a:r>
              <a:rPr lang="en-GB" b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GB" b="0" dirty="0" err="1"/>
              <a:t>Povremene</a:t>
            </a:r>
            <a:r>
              <a:rPr lang="en-GB" b="0" dirty="0"/>
              <a:t> </a:t>
            </a:r>
            <a:r>
              <a:rPr lang="en-GB" b="0" dirty="0" err="1"/>
              <a:t>konzultacije</a:t>
            </a:r>
            <a:r>
              <a:rPr lang="en-GB" b="0" dirty="0"/>
              <a:t> </a:t>
            </a:r>
            <a:r>
              <a:rPr lang="en-GB" b="0" dirty="0" err="1"/>
              <a:t>te</a:t>
            </a:r>
            <a:r>
              <a:rPr lang="en-GB" b="0" dirty="0"/>
              <a:t> </a:t>
            </a:r>
            <a:r>
              <a:rPr lang="en-GB" b="0" dirty="0" err="1"/>
              <a:t>kompleksnija</a:t>
            </a:r>
            <a:r>
              <a:rPr lang="en-GB" b="0" dirty="0"/>
              <a:t> </a:t>
            </a:r>
            <a:r>
              <a:rPr lang="en-GB" b="0" dirty="0" err="1"/>
              <a:t>savjetovanja</a:t>
            </a:r>
            <a:r>
              <a:rPr lang="en-GB" b="0" dirty="0"/>
              <a:t> (</a:t>
            </a:r>
            <a:r>
              <a:rPr lang="en-GB" b="0" dirty="0" err="1"/>
              <a:t>porezna</a:t>
            </a:r>
            <a:r>
              <a:rPr lang="en-GB" b="0" dirty="0"/>
              <a:t>,</a:t>
            </a:r>
            <a:r>
              <a:rPr lang="hr-HR" b="0" dirty="0"/>
              <a:t> </a:t>
            </a:r>
            <a:r>
              <a:rPr lang="en-GB" b="0" dirty="0" err="1"/>
              <a:t>računovodstvena</a:t>
            </a:r>
            <a:r>
              <a:rPr lang="en-GB" b="0" dirty="0"/>
              <a:t>, </a:t>
            </a:r>
            <a:r>
              <a:rPr lang="en-GB" b="0" dirty="0" err="1"/>
              <a:t>financijska</a:t>
            </a:r>
            <a:r>
              <a:rPr lang="en-GB" b="0" dirty="0"/>
              <a:t>)</a:t>
            </a:r>
            <a:r>
              <a:rPr lang="hr-HR" b="0" dirty="0"/>
              <a:t>.</a:t>
            </a:r>
            <a:endParaRPr lang="en-GB" b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2F0B73-4E52-10B4-4971-B93C740F8F48}"/>
              </a:ext>
            </a:extLst>
          </p:cNvPr>
          <p:cNvSpPr txBox="1"/>
          <p:nvPr/>
        </p:nvSpPr>
        <p:spPr>
          <a:xfrm>
            <a:off x="300037" y="1418627"/>
            <a:ext cx="5648400" cy="2262158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>
              <a:lnSpc>
                <a:spcPts val="1440"/>
              </a:lnSpc>
            </a:pPr>
            <a:r>
              <a:rPr lang="hr-HR" sz="1200" b="1" dirty="0"/>
              <a:t>Obračun plaća </a:t>
            </a:r>
            <a:r>
              <a:rPr lang="hr-HR" sz="1200" dirty="0"/>
              <a:t>spada u složene i osjetljive poslove na koje utječe više</a:t>
            </a:r>
          </a:p>
          <a:p>
            <a:pPr>
              <a:lnSpc>
                <a:spcPts val="1440"/>
              </a:lnSpc>
            </a:pPr>
            <a:r>
              <a:rPr lang="hr-HR" sz="1200" dirty="0"/>
              <a:t>zakona, pravilnika i dr. koji se učestalo izmjenjuju. Radi toga, ali i nekih</a:t>
            </a:r>
          </a:p>
          <a:p>
            <a:pPr>
              <a:lnSpc>
                <a:spcPts val="1440"/>
              </a:lnSpc>
            </a:pPr>
            <a:r>
              <a:rPr lang="hr-HR" sz="1200" dirty="0"/>
              <a:t>drugih prednosti, sve se više poslodavaca odlučuje za vanjsku uslugu</a:t>
            </a:r>
          </a:p>
          <a:p>
            <a:pPr>
              <a:lnSpc>
                <a:spcPts val="1440"/>
              </a:lnSpc>
            </a:pPr>
            <a:r>
              <a:rPr lang="hr-HR" sz="1200" dirty="0"/>
              <a:t>obračuna plaća. </a:t>
            </a:r>
          </a:p>
          <a:p>
            <a:pPr>
              <a:lnSpc>
                <a:spcPts val="1440"/>
              </a:lnSpc>
            </a:pPr>
            <a:endParaRPr lang="hr-HR" sz="1200" dirty="0"/>
          </a:p>
          <a:p>
            <a:pPr>
              <a:lnSpc>
                <a:spcPts val="1440"/>
              </a:lnSpc>
            </a:pPr>
            <a:r>
              <a:rPr lang="hr-HR" sz="1200" b="1" dirty="0" err="1"/>
              <a:t>Forvis</a:t>
            </a:r>
            <a:r>
              <a:rPr lang="hr-HR" sz="1200" b="1" dirty="0"/>
              <a:t> </a:t>
            </a:r>
            <a:r>
              <a:rPr lang="hr-HR" sz="1200" b="1" dirty="0" err="1"/>
              <a:t>Mazars</a:t>
            </a:r>
            <a:r>
              <a:rPr lang="hr-HR" sz="1200" b="1" dirty="0"/>
              <a:t> </a:t>
            </a:r>
            <a:r>
              <a:rPr lang="hr-HR" sz="1200" dirty="0"/>
              <a:t>tim specijaliziran za usluge obračuna plaća profesionalno i kvalitetno brine o cjelokupnom procesu obračuna plaća: prikupljanje i obrada podataka, predaja obrazaca Poreznoj upravi, priprema datoteka za plaćanje i knjiženje, sve u skladu s primjenjivim zakonskim propisima i najboljim praksama.</a:t>
            </a:r>
          </a:p>
          <a:p>
            <a:pPr>
              <a:lnSpc>
                <a:spcPts val="1440"/>
              </a:lnSpc>
            </a:pPr>
            <a:endParaRPr lang="hr-HR" sz="1200" dirty="0"/>
          </a:p>
          <a:p>
            <a:pPr>
              <a:lnSpc>
                <a:spcPts val="1440"/>
              </a:lnSpc>
            </a:pPr>
            <a:r>
              <a:rPr lang="hr-HR" sz="1200" b="1" dirty="0"/>
              <a:t>Prednosti</a:t>
            </a:r>
            <a:r>
              <a:rPr lang="hr-HR" sz="1200" dirty="0"/>
              <a:t> vanjskog obračuna plaća su mnoge, a poslodavci se mogu</a:t>
            </a:r>
          </a:p>
          <a:p>
            <a:pPr>
              <a:lnSpc>
                <a:spcPts val="1440"/>
              </a:lnSpc>
            </a:pPr>
            <a:r>
              <a:rPr lang="hr-HR" sz="1200" dirty="0"/>
              <a:t>fokusirati na svoju osnovnu djelatnost.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F8398F48-D959-93B7-2B51-50255AFD0D0B}"/>
              </a:ext>
            </a:extLst>
          </p:cNvPr>
          <p:cNvSpPr txBox="1">
            <a:spLocks/>
          </p:cNvSpPr>
          <p:nvPr/>
        </p:nvSpPr>
        <p:spPr>
          <a:xfrm>
            <a:off x="300037" y="4113463"/>
            <a:ext cx="5648400" cy="33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3600" b="1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7188" indent="-180975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80975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80975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1800" b="0" dirty="0">
                <a:solidFill>
                  <a:schemeClr val="tx2"/>
                </a:solidFill>
              </a:rPr>
              <a:t>Ključne prednosti</a:t>
            </a:r>
            <a:endParaRPr lang="en-GB" sz="18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75305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map of the world&#10;&#10;Description automatically generated">
            <a:extLst>
              <a:ext uri="{FF2B5EF4-FFF2-40B4-BE49-F238E27FC236}">
                <a16:creationId xmlns:a16="http://schemas.microsoft.com/office/drawing/2014/main" id="{7053F745-959C-73EE-82FE-917417AF7A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126" y="746449"/>
            <a:ext cx="5274114" cy="40157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A204EE-942E-479A-B54A-D94F8C521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Vanjski obračun plaća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055CFF8-6093-877E-CAA5-7115EFC64D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74D5A3-6FEB-498C-82AF-0C4650D182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r-HR" dirty="0" err="1"/>
              <a:t>Forvis</a:t>
            </a:r>
            <a:r>
              <a:rPr lang="hr-HR" dirty="0"/>
              <a:t> </a:t>
            </a:r>
            <a:r>
              <a:rPr lang="hr-HR" dirty="0" err="1"/>
              <a:t>Mazars</a:t>
            </a:r>
            <a:r>
              <a:rPr lang="hr-HR" dirty="0"/>
              <a:t> pristup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16C754-2806-90FB-A45A-E8181502EE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32245" y="1260000"/>
            <a:ext cx="5648400" cy="334800"/>
          </a:xfrm>
        </p:spPr>
        <p:txBody>
          <a:bodyPr/>
          <a:lstStyle/>
          <a:p>
            <a:r>
              <a:rPr lang="hr-HR" dirty="0" err="1"/>
              <a:t>Forvis</a:t>
            </a:r>
            <a:r>
              <a:rPr lang="hr-HR" dirty="0"/>
              <a:t> </a:t>
            </a:r>
            <a:r>
              <a:rPr lang="hr-HR" dirty="0" err="1"/>
              <a:t>Mazars</a:t>
            </a:r>
            <a:endParaRPr lang="hr-HR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42B965B-101B-8DDA-DF4E-6979E72DC39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32245" y="1809115"/>
            <a:ext cx="3489649" cy="2020039"/>
          </a:xfrm>
        </p:spPr>
        <p:txBody>
          <a:bodyPr/>
          <a:lstStyle/>
          <a:p>
            <a:pPr marL="0" indent="0">
              <a:buNone/>
            </a:pPr>
            <a:r>
              <a:rPr lang="hr-HR" b="1" dirty="0" err="1"/>
              <a:t>Forvis</a:t>
            </a:r>
            <a:r>
              <a:rPr lang="hr-HR" b="1" dirty="0"/>
              <a:t> </a:t>
            </a:r>
            <a:r>
              <a:rPr lang="hr-HR" b="1" dirty="0" err="1"/>
              <a:t>Mazars</a:t>
            </a:r>
            <a:r>
              <a:rPr lang="hr-HR" b="1" dirty="0"/>
              <a:t> u Adria regiji</a:t>
            </a:r>
          </a:p>
          <a:p>
            <a:r>
              <a:rPr lang="hr-HR" sz="1200" dirty="0"/>
              <a:t>300 stručnjaka u reviziji i računovodstvu, porezima i savjetovanju</a:t>
            </a:r>
          </a:p>
          <a:p>
            <a:r>
              <a:rPr lang="hr-HR" sz="1200" dirty="0"/>
              <a:t>€15m ukupni prihodi</a:t>
            </a:r>
          </a:p>
          <a:p>
            <a:r>
              <a:rPr lang="hr-HR" sz="1200" dirty="0"/>
              <a:t>4</a:t>
            </a:r>
            <a:r>
              <a:rPr lang="hr-HR" sz="1200"/>
              <a:t> </a:t>
            </a:r>
            <a:r>
              <a:rPr lang="hr-HR" sz="1200" dirty="0"/>
              <a:t>regionalna partnera</a:t>
            </a:r>
          </a:p>
          <a:p>
            <a:r>
              <a:rPr lang="hr-HR" sz="1200" dirty="0"/>
              <a:t>17 partnera</a:t>
            </a:r>
          </a:p>
          <a:p>
            <a:r>
              <a:rPr lang="hr-HR" sz="1200" dirty="0"/>
              <a:t>5 poslovnih ureda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B62C76-D28F-597A-83C0-FAF4F73B7D32}"/>
              </a:ext>
            </a:extLst>
          </p:cNvPr>
          <p:cNvSpPr txBox="1"/>
          <p:nvPr/>
        </p:nvSpPr>
        <p:spPr>
          <a:xfrm>
            <a:off x="300037" y="1810526"/>
            <a:ext cx="2892489" cy="3370153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hr-HR" sz="1200" dirty="0"/>
              <a:t>Česte izmjene zakona i sve veći zahtjevi prema poslodavcima značajno utječu na kompleksnost ionako osjetljivog područja obračuna plaća.​</a:t>
            </a:r>
          </a:p>
          <a:p>
            <a:endParaRPr lang="hr-HR" sz="1200" dirty="0"/>
          </a:p>
          <a:p>
            <a:r>
              <a:rPr lang="hr-HR" sz="1200" dirty="0"/>
              <a:t>Stoga smo funkcionalno naš odjel obračuna plaća pripojili odjelu poreznog savjetovanja kako bi našim klijentima osigurali pravovremene i kvalitetne informacije o porezno optimalnim rješenjima kao i novostima i najboljim praksama. ​</a:t>
            </a:r>
          </a:p>
          <a:p>
            <a:endParaRPr lang="hr-HR" sz="1200" dirty="0"/>
          </a:p>
          <a:p>
            <a:r>
              <a:rPr lang="hr-HR" sz="1200" dirty="0"/>
              <a:t>Također, velike napore ulažemo u automatizaciju procesa i samih obračuna radi povećanja efikasnosti i točnosti obračuna plaća, naravno sve u suradnji s klijentima. ​</a:t>
            </a: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6EE5B9BF-0199-D1F7-4C0C-BCF6369FD60C}"/>
              </a:ext>
            </a:extLst>
          </p:cNvPr>
          <p:cNvSpPr txBox="1">
            <a:spLocks/>
          </p:cNvSpPr>
          <p:nvPr/>
        </p:nvSpPr>
        <p:spPr>
          <a:xfrm>
            <a:off x="3732246" y="4378601"/>
            <a:ext cx="2520000" cy="270000"/>
          </a:xfrm>
          <a:prstGeom prst="rect">
            <a:avLst/>
          </a:prstGeom>
        </p:spPr>
        <p:txBody>
          <a:bodyPr lIns="0"/>
          <a:lstStyle>
            <a:lvl1pPr marL="180975" indent="-180975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80975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80975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80975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b="1" dirty="0"/>
              <a:t>Vladimir </a:t>
            </a:r>
            <a:r>
              <a:rPr lang="hr-HR" b="1" dirty="0" err="1"/>
              <a:t>Nol</a:t>
            </a:r>
            <a:endParaRPr lang="en-GB" b="1" dirty="0"/>
          </a:p>
        </p:txBody>
      </p:sp>
      <p:sp>
        <p:nvSpPr>
          <p:cNvPr id="21" name="Text Placeholder 22">
            <a:extLst>
              <a:ext uri="{FF2B5EF4-FFF2-40B4-BE49-F238E27FC236}">
                <a16:creationId xmlns:a16="http://schemas.microsoft.com/office/drawing/2014/main" id="{1BA89D8B-634D-87E2-863D-1F0100C01F7F}"/>
              </a:ext>
            </a:extLst>
          </p:cNvPr>
          <p:cNvSpPr txBox="1">
            <a:spLocks/>
          </p:cNvSpPr>
          <p:nvPr/>
        </p:nvSpPr>
        <p:spPr>
          <a:xfrm>
            <a:off x="3732246" y="4667600"/>
            <a:ext cx="2520000" cy="270000"/>
          </a:xfrm>
          <a:prstGeom prst="rect">
            <a:avLst/>
          </a:prstGeom>
        </p:spPr>
        <p:txBody>
          <a:bodyPr lIns="0"/>
          <a:lstStyle>
            <a:lvl1pPr marL="180975" indent="-180975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80975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80975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80975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dirty="0"/>
              <a:t>Partner</a:t>
            </a:r>
            <a:endParaRPr lang="en-GB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E8FADEDB-2E57-E0C0-ED9C-F801A2A44732}"/>
              </a:ext>
            </a:extLst>
          </p:cNvPr>
          <p:cNvSpPr txBox="1">
            <a:spLocks/>
          </p:cNvSpPr>
          <p:nvPr/>
        </p:nvSpPr>
        <p:spPr>
          <a:xfrm>
            <a:off x="3732245" y="4024046"/>
            <a:ext cx="5648400" cy="33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6213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SzPct val="85000"/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57188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SzPct val="70000"/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4988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SzPct val="70000"/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5963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SzPct val="70000"/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Kontakti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670EA05A-6F3F-0ECD-BA32-13F73F44300B}"/>
              </a:ext>
            </a:extLst>
          </p:cNvPr>
          <p:cNvSpPr txBox="1">
            <a:spLocks/>
          </p:cNvSpPr>
          <p:nvPr/>
        </p:nvSpPr>
        <p:spPr>
          <a:xfrm>
            <a:off x="3732245" y="4937600"/>
            <a:ext cx="2603241" cy="288999"/>
          </a:xfrm>
          <a:prstGeom prst="rect">
            <a:avLst/>
          </a:prstGeom>
        </p:spPr>
        <p:txBody>
          <a:bodyPr lIns="0"/>
          <a:lstStyle>
            <a:lvl1pPr marL="180975" indent="-180975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80975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80975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80975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dirty="0">
                <a:hlinkClick r:id="rId3"/>
              </a:rPr>
              <a:t>vladimir.nol@forvismazars.com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9DD34958-ADF0-AD6B-FB2D-CD09035FE6FE}"/>
              </a:ext>
            </a:extLst>
          </p:cNvPr>
          <p:cNvSpPr txBox="1">
            <a:spLocks/>
          </p:cNvSpPr>
          <p:nvPr/>
        </p:nvSpPr>
        <p:spPr>
          <a:xfrm>
            <a:off x="7103707" y="4377602"/>
            <a:ext cx="2520000" cy="270000"/>
          </a:xfrm>
          <a:prstGeom prst="rect">
            <a:avLst/>
          </a:prstGeom>
        </p:spPr>
        <p:txBody>
          <a:bodyPr lIns="0"/>
          <a:lstStyle>
            <a:lvl1pPr marL="180975" indent="-180975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80975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80975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80975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b="1" dirty="0"/>
              <a:t>Sebastijan </a:t>
            </a:r>
            <a:r>
              <a:rPr lang="hr-HR" b="1" dirty="0" err="1"/>
              <a:t>Dučkić</a:t>
            </a:r>
            <a:endParaRPr lang="en-GB" b="1" dirty="0"/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DD76682C-C48D-C4AC-8641-BF9A9DF11776}"/>
              </a:ext>
            </a:extLst>
          </p:cNvPr>
          <p:cNvSpPr txBox="1">
            <a:spLocks/>
          </p:cNvSpPr>
          <p:nvPr/>
        </p:nvSpPr>
        <p:spPr>
          <a:xfrm>
            <a:off x="7103707" y="4666601"/>
            <a:ext cx="2520000" cy="270000"/>
          </a:xfrm>
          <a:prstGeom prst="rect">
            <a:avLst/>
          </a:prstGeom>
        </p:spPr>
        <p:txBody>
          <a:bodyPr lIns="0"/>
          <a:lstStyle>
            <a:lvl1pPr marL="180975" indent="-180975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80975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80975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80975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dirty="0"/>
              <a:t>Senior Manager</a:t>
            </a:r>
            <a:endParaRPr lang="en-GB" dirty="0"/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9CFDDEB0-DA25-316A-437D-EAACE86CD985}"/>
              </a:ext>
            </a:extLst>
          </p:cNvPr>
          <p:cNvSpPr txBox="1">
            <a:spLocks/>
          </p:cNvSpPr>
          <p:nvPr/>
        </p:nvSpPr>
        <p:spPr>
          <a:xfrm>
            <a:off x="7103706" y="4936602"/>
            <a:ext cx="3187959" cy="244078"/>
          </a:xfrm>
          <a:prstGeom prst="rect">
            <a:avLst/>
          </a:prstGeom>
        </p:spPr>
        <p:txBody>
          <a:bodyPr lIns="0"/>
          <a:lstStyle>
            <a:lvl1pPr marL="180975" indent="-180975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80975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80975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80975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dirty="0">
                <a:hlinkClick r:id="rId4"/>
              </a:rPr>
              <a:t>sebastijan.duckic@forvismazars.com</a:t>
            </a:r>
            <a:r>
              <a:rPr lang="hr-HR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41745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Forvis_Mazars">
      <a:dk1>
        <a:srgbClr val="464B4B"/>
      </a:dk1>
      <a:lt1>
        <a:srgbClr val="FFFFFF"/>
      </a:lt1>
      <a:dk2>
        <a:srgbClr val="0072CE"/>
      </a:dk2>
      <a:lt2>
        <a:srgbClr val="F4F4F4"/>
      </a:lt2>
      <a:accent1>
        <a:srgbClr val="0072CE"/>
      </a:accent1>
      <a:accent2>
        <a:srgbClr val="4AA7B7"/>
      </a:accent2>
      <a:accent3>
        <a:srgbClr val="171C8F"/>
      </a:accent3>
      <a:accent4>
        <a:srgbClr val="27B093"/>
      </a:accent4>
      <a:accent5>
        <a:srgbClr val="B1B3B3"/>
      </a:accent5>
      <a:accent6>
        <a:srgbClr val="5D93CD"/>
      </a:accent6>
      <a:hlink>
        <a:srgbClr val="5D93CD"/>
      </a:hlink>
      <a:folHlink>
        <a:srgbClr val="84ADD8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DA244606-28F8-41DE-8871-7B3BE42CCAEE}" vid="{91F7C969-1147-4725-8C5B-65ADA037C5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47AA23D7FFD7419F7CD23536114599" ma:contentTypeVersion="14" ma:contentTypeDescription="Create a new document." ma:contentTypeScope="" ma:versionID="6ccd3fef44c80dee6dc72f36f87908fc">
  <xsd:schema xmlns:xsd="http://www.w3.org/2001/XMLSchema" xmlns:xs="http://www.w3.org/2001/XMLSchema" xmlns:p="http://schemas.microsoft.com/office/2006/metadata/properties" xmlns:ns2="c430a472-f72d-4dae-80d1-1ff415479c86" xmlns:ns3="9195d2cc-e29b-47d4-97a1-b3580f8ba856" targetNamespace="http://schemas.microsoft.com/office/2006/metadata/properties" ma:root="true" ma:fieldsID="623989df7f7f6d91266b061fa85310d9" ns2:_="" ns3:_="">
    <xsd:import namespace="c430a472-f72d-4dae-80d1-1ff415479c86"/>
    <xsd:import namespace="9195d2cc-e29b-47d4-97a1-b3580f8ba8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30a472-f72d-4dae-80d1-1ff415479c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4ae0aa21-f092-4d7c-8480-48d435008a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95d2cc-e29b-47d4-97a1-b3580f8ba85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1944c74-4588-40ad-81dd-a0f5b7301d80}" ma:internalName="TaxCatchAll" ma:showField="CatchAllData" ma:web="9195d2cc-e29b-47d4-97a1-b3580f8ba8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430a472-f72d-4dae-80d1-1ff415479c86">
      <Terms xmlns="http://schemas.microsoft.com/office/infopath/2007/PartnerControls"/>
    </lcf76f155ced4ddcb4097134ff3c332f>
    <TaxCatchAll xmlns="9195d2cc-e29b-47d4-97a1-b3580f8ba856" xsi:nil="true"/>
  </documentManagement>
</p:properties>
</file>

<file path=customXml/itemProps1.xml><?xml version="1.0" encoding="utf-8"?>
<ds:datastoreItem xmlns:ds="http://schemas.openxmlformats.org/officeDocument/2006/customXml" ds:itemID="{227F4365-9647-4C6B-ACE1-DDB3C72F68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F1DFB0-38E3-4CFF-A36D-3D8BFBCD5F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30a472-f72d-4dae-80d1-1ff415479c86"/>
    <ds:schemaRef ds:uri="9195d2cc-e29b-47d4-97a1-b3580f8ba8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69420E-1F5C-4BCF-9B56-25498CED95E2}">
  <ds:schemaRefs>
    <ds:schemaRef ds:uri="http://purl.org/dc/dcmitype/"/>
    <ds:schemaRef ds:uri="http://schemas.microsoft.com/office/2006/documentManagement/types"/>
    <ds:schemaRef ds:uri="http://schemas.microsoft.com/office/infopath/2007/PartnerControls"/>
    <ds:schemaRef ds:uri="9195d2cc-e29b-47d4-97a1-b3580f8ba856"/>
    <ds:schemaRef ds:uri="c430a472-f72d-4dae-80d1-1ff415479c86"/>
    <ds:schemaRef ds:uri="http://purl.org/dc/terms/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504</Words>
  <Application>Microsoft Office PowerPoint</Application>
  <PresentationFormat>Widescreen</PresentationFormat>
  <Paragraphs>57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Arial</vt:lpstr>
      <vt:lpstr>Calibri</vt:lpstr>
      <vt:lpstr>Office Theme</vt:lpstr>
      <vt:lpstr>Vanjski obračun plaća</vt:lpstr>
      <vt:lpstr>Vanjski obračun plaća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Ema Perišić</dc:creator>
  <cp:lastModifiedBy>Ema Perišić</cp:lastModifiedBy>
  <cp:revision>5</cp:revision>
  <dcterms:created xsi:type="dcterms:W3CDTF">2024-12-13T07:39:20Z</dcterms:created>
  <dcterms:modified xsi:type="dcterms:W3CDTF">2024-12-20T08:52:02Z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0x01010070D6FC144151734F9C09BAEAD681CF33</vt:lpwstr>
  </property>
  <property fmtid="{D5CDD505-2E9C-101B-9397-08002B2CF9AE}" pid="3" name="MediaServiceImageTags">
    <vt:lpwstr/>
  </property>
</Properties>
</file>